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312" r:id="rId4"/>
    <p:sldId id="313" r:id="rId5"/>
    <p:sldId id="317" r:id="rId6"/>
    <p:sldId id="333" r:id="rId7"/>
    <p:sldId id="370" r:id="rId8"/>
    <p:sldId id="395" r:id="rId9"/>
    <p:sldId id="372" r:id="rId10"/>
    <p:sldId id="374" r:id="rId11"/>
    <p:sldId id="396" r:id="rId12"/>
    <p:sldId id="331" r:id="rId13"/>
    <p:sldId id="397" r:id="rId14"/>
    <p:sldId id="398" r:id="rId15"/>
    <p:sldId id="399" r:id="rId16"/>
    <p:sldId id="284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2" d="100"/>
          <a:sy n="62" d="100"/>
        </p:scale>
        <p:origin x="-160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81B82-BEE4-4745-9ED8-E4D16AF7A88F}" type="doc">
      <dgm:prSet loTypeId="urn:microsoft.com/office/officeart/2005/8/layout/arrow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2AB4A7A-11E8-4821-B799-6DD8ECF620C6}">
      <dgm:prSet phldrT="[Text]" custT="1"/>
      <dgm:spPr/>
      <dgm:t>
        <a:bodyPr/>
        <a:lstStyle/>
        <a:p>
          <a:r>
            <a:rPr lang="tr-TR" sz="1400" b="1" dirty="0" smtClean="0"/>
            <a:t>Efficient use of space</a:t>
          </a:r>
          <a:endParaRPr lang="tr-TR" sz="1400" b="1" dirty="0"/>
        </a:p>
      </dgm:t>
    </dgm:pt>
    <dgm:pt modelId="{67E9CCF7-038A-45B9-9323-CDCB05BE73B1}" type="parTrans" cxnId="{7E715DD0-4532-4D9F-A8EC-0D41F4530BE8}">
      <dgm:prSet/>
      <dgm:spPr/>
      <dgm:t>
        <a:bodyPr/>
        <a:lstStyle/>
        <a:p>
          <a:endParaRPr lang="tr-TR"/>
        </a:p>
      </dgm:t>
    </dgm:pt>
    <dgm:pt modelId="{206C0180-6313-4C62-B2EF-ACB76C6DE232}" type="sibTrans" cxnId="{7E715DD0-4532-4D9F-A8EC-0D41F4530BE8}">
      <dgm:prSet/>
      <dgm:spPr/>
      <dgm:t>
        <a:bodyPr/>
        <a:lstStyle/>
        <a:p>
          <a:endParaRPr lang="tr-TR"/>
        </a:p>
      </dgm:t>
    </dgm:pt>
    <dgm:pt modelId="{F1B2420E-5105-496B-9650-A55763E3AD08}">
      <dgm:prSet custT="1"/>
      <dgm:spPr/>
      <dgm:t>
        <a:bodyPr/>
        <a:lstStyle/>
        <a:p>
          <a:r>
            <a:rPr lang="tr-TR" sz="1400" b="1" dirty="0" smtClean="0"/>
            <a:t>Product </a:t>
          </a:r>
          <a:r>
            <a:rPr lang="tr-TR" sz="1400" b="1" dirty="0" err="1" smtClean="0"/>
            <a:t>Addressing</a:t>
          </a:r>
          <a:endParaRPr lang="tr-TR" sz="1400" b="1" dirty="0"/>
        </a:p>
      </dgm:t>
    </dgm:pt>
    <dgm:pt modelId="{92E98D8A-BB5F-4F5D-8C25-8975E0D213BF}" type="parTrans" cxnId="{51C8D70E-0139-48DC-9CFF-7F14891F4ABF}">
      <dgm:prSet/>
      <dgm:spPr/>
      <dgm:t>
        <a:bodyPr/>
        <a:lstStyle/>
        <a:p>
          <a:endParaRPr lang="tr-TR"/>
        </a:p>
      </dgm:t>
    </dgm:pt>
    <dgm:pt modelId="{77FBB835-0606-400D-B13D-5885A12159DC}" type="sibTrans" cxnId="{51C8D70E-0139-48DC-9CFF-7F14891F4ABF}">
      <dgm:prSet/>
      <dgm:spPr/>
      <dgm:t>
        <a:bodyPr/>
        <a:lstStyle/>
        <a:p>
          <a:endParaRPr lang="tr-TR"/>
        </a:p>
      </dgm:t>
    </dgm:pt>
    <dgm:pt modelId="{F612AF67-E288-4437-917D-8ABBBBDCA19D}">
      <dgm:prSet custT="1"/>
      <dgm:spPr/>
      <dgm:t>
        <a:bodyPr/>
        <a:lstStyle/>
        <a:p>
          <a:r>
            <a:rPr lang="tr-TR" sz="1400" b="1" dirty="0" smtClean="0"/>
            <a:t>FIFO Strategy</a:t>
          </a:r>
          <a:endParaRPr lang="tr-TR" sz="1400" b="1" dirty="0"/>
        </a:p>
      </dgm:t>
    </dgm:pt>
    <dgm:pt modelId="{28ACEF0E-5457-4062-BC76-D3DBF20B1AE3}" type="parTrans" cxnId="{5D32F1A0-2CDB-4647-A756-1E9F54CCECFD}">
      <dgm:prSet/>
      <dgm:spPr/>
      <dgm:t>
        <a:bodyPr/>
        <a:lstStyle/>
        <a:p>
          <a:endParaRPr lang="tr-TR"/>
        </a:p>
      </dgm:t>
    </dgm:pt>
    <dgm:pt modelId="{C4842F10-1B5A-407D-BBBF-FCC445D1C04A}" type="sibTrans" cxnId="{5D32F1A0-2CDB-4647-A756-1E9F54CCECFD}">
      <dgm:prSet/>
      <dgm:spPr/>
      <dgm:t>
        <a:bodyPr/>
        <a:lstStyle/>
        <a:p>
          <a:endParaRPr lang="tr-TR"/>
        </a:p>
      </dgm:t>
    </dgm:pt>
    <dgm:pt modelId="{947A22EF-21BC-43A1-B6A1-A4FEDC2D841B}">
      <dgm:prSet phldrT="[Text]" custT="1"/>
      <dgm:spPr/>
      <dgm:t>
        <a:bodyPr/>
        <a:lstStyle/>
        <a:p>
          <a:r>
            <a:rPr lang="tr-TR" sz="1300" b="1" dirty="0" smtClean="0"/>
            <a:t>Disordered products/vehicles/equipments</a:t>
          </a:r>
          <a:endParaRPr lang="tr-TR" sz="1300" b="1" dirty="0"/>
        </a:p>
      </dgm:t>
    </dgm:pt>
    <dgm:pt modelId="{ABE53F9E-78F8-4D90-AE05-4354C33D4C25}" type="parTrans" cxnId="{87784010-A1E4-4C7A-92E7-06D7B432813F}">
      <dgm:prSet/>
      <dgm:spPr/>
      <dgm:t>
        <a:bodyPr/>
        <a:lstStyle/>
        <a:p>
          <a:endParaRPr lang="tr-TR"/>
        </a:p>
      </dgm:t>
    </dgm:pt>
    <dgm:pt modelId="{8D03BA1A-E8FD-499A-BF4D-0B1C074DA80D}" type="sibTrans" cxnId="{87784010-A1E4-4C7A-92E7-06D7B432813F}">
      <dgm:prSet/>
      <dgm:spPr/>
      <dgm:t>
        <a:bodyPr/>
        <a:lstStyle/>
        <a:p>
          <a:endParaRPr lang="tr-TR"/>
        </a:p>
      </dgm:t>
    </dgm:pt>
    <dgm:pt modelId="{C5022AB4-5107-441D-9BA2-558A8626D970}">
      <dgm:prSet custT="1"/>
      <dgm:spPr/>
      <dgm:t>
        <a:bodyPr/>
        <a:lstStyle/>
        <a:p>
          <a:r>
            <a:rPr lang="tr-TR" sz="1400" b="1" dirty="0" smtClean="0"/>
            <a:t>Order Picking</a:t>
          </a:r>
          <a:endParaRPr lang="tr-TR" sz="1400" b="1" dirty="0"/>
        </a:p>
      </dgm:t>
    </dgm:pt>
    <dgm:pt modelId="{52E73BB0-4A77-4F52-BCD7-1608D406382A}" type="parTrans" cxnId="{CC23F9C2-3B70-4D63-9D02-891EE915E4F5}">
      <dgm:prSet/>
      <dgm:spPr/>
      <dgm:t>
        <a:bodyPr/>
        <a:lstStyle/>
        <a:p>
          <a:endParaRPr lang="tr-TR"/>
        </a:p>
      </dgm:t>
    </dgm:pt>
    <dgm:pt modelId="{304A2AF6-8DAA-493A-A81A-B66B8810BA48}" type="sibTrans" cxnId="{CC23F9C2-3B70-4D63-9D02-891EE915E4F5}">
      <dgm:prSet/>
      <dgm:spPr/>
      <dgm:t>
        <a:bodyPr/>
        <a:lstStyle/>
        <a:p>
          <a:endParaRPr lang="tr-TR"/>
        </a:p>
      </dgm:t>
    </dgm:pt>
    <dgm:pt modelId="{0C81D4AF-06D1-4A3D-9BA3-B54F52047754}" type="pres">
      <dgm:prSet presAssocID="{73A81B82-BEE4-4745-9ED8-E4D16AF7A88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BFA12C-969A-47AE-9831-8E79C60E36E5}" type="pres">
      <dgm:prSet presAssocID="{73A81B82-BEE4-4745-9ED8-E4D16AF7A88F}" presName="arrow" presStyleLbl="bgShp" presStyleIdx="0" presStyleCnt="1" custLinFactNeighborX="-457" custLinFactNeighborY="1623"/>
      <dgm:spPr/>
    </dgm:pt>
    <dgm:pt modelId="{55523177-4CE7-4337-83EB-E5F8A49D635A}" type="pres">
      <dgm:prSet presAssocID="{73A81B82-BEE4-4745-9ED8-E4D16AF7A88F}" presName="arrowDiagram5" presStyleCnt="0"/>
      <dgm:spPr/>
    </dgm:pt>
    <dgm:pt modelId="{B7223E9D-12AA-4C92-BED3-A64ECA85D208}" type="pres">
      <dgm:prSet presAssocID="{947A22EF-21BC-43A1-B6A1-A4FEDC2D841B}" presName="bullet5a" presStyleLbl="node1" presStyleIdx="0" presStyleCnt="5"/>
      <dgm:spPr/>
    </dgm:pt>
    <dgm:pt modelId="{1BEC7951-198A-4B90-A29C-9D39E70D39A3}" type="pres">
      <dgm:prSet presAssocID="{947A22EF-21BC-43A1-B6A1-A4FEDC2D841B}" presName="textBox5a" presStyleLbl="revTx" presStyleIdx="0" presStyleCnt="5" custScaleX="200948" custLinFactNeighborX="-6444" custLinFactNeighborY="72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6924B2-9D75-44DA-A9D5-2E49CF2D31DD}" type="pres">
      <dgm:prSet presAssocID="{32AB4A7A-11E8-4821-B799-6DD8ECF620C6}" presName="bullet5b" presStyleLbl="node1" presStyleIdx="1" presStyleCnt="5"/>
      <dgm:spPr/>
    </dgm:pt>
    <dgm:pt modelId="{42105C15-41A1-4884-A4F6-6377AC1EAE64}" type="pres">
      <dgm:prSet presAssocID="{32AB4A7A-11E8-4821-B799-6DD8ECF620C6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28399C-DFD0-4F55-8162-211D42E0F2E0}" type="pres">
      <dgm:prSet presAssocID="{F1B2420E-5105-496B-9650-A55763E3AD08}" presName="bullet5c" presStyleLbl="node1" presStyleIdx="2" presStyleCnt="5"/>
      <dgm:spPr/>
    </dgm:pt>
    <dgm:pt modelId="{7E52E3B1-3623-45EF-9834-69C473C2382B}" type="pres">
      <dgm:prSet presAssocID="{F1B2420E-5105-496B-9650-A55763E3AD0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F691B-A397-4131-AB27-D6144157C87E}" type="pres">
      <dgm:prSet presAssocID="{F612AF67-E288-4437-917D-8ABBBBDCA19D}" presName="bullet5d" presStyleLbl="node1" presStyleIdx="3" presStyleCnt="5"/>
      <dgm:spPr/>
    </dgm:pt>
    <dgm:pt modelId="{F92CA15F-4CF3-434F-BF9B-8ADB4E18DD38}" type="pres">
      <dgm:prSet presAssocID="{F612AF67-E288-4437-917D-8ABBBBDCA19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7ED7F5-356D-449B-98A0-D96FC77A70A4}" type="pres">
      <dgm:prSet presAssocID="{C5022AB4-5107-441D-9BA2-558A8626D970}" presName="bullet5e" presStyleLbl="node1" presStyleIdx="4" presStyleCnt="5"/>
      <dgm:spPr/>
    </dgm:pt>
    <dgm:pt modelId="{0E4B09D7-5042-4A4A-A783-C5D37493D994}" type="pres">
      <dgm:prSet presAssocID="{C5022AB4-5107-441D-9BA2-558A8626D97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23F9C2-3B70-4D63-9D02-891EE915E4F5}" srcId="{73A81B82-BEE4-4745-9ED8-E4D16AF7A88F}" destId="{C5022AB4-5107-441D-9BA2-558A8626D970}" srcOrd="4" destOrd="0" parTransId="{52E73BB0-4A77-4F52-BCD7-1608D406382A}" sibTransId="{304A2AF6-8DAA-493A-A81A-B66B8810BA48}"/>
    <dgm:cxn modelId="{C0DF8ACA-1F16-4022-BAB5-002C93292157}" type="presOf" srcId="{947A22EF-21BC-43A1-B6A1-A4FEDC2D841B}" destId="{1BEC7951-198A-4B90-A29C-9D39E70D39A3}" srcOrd="0" destOrd="0" presId="urn:microsoft.com/office/officeart/2005/8/layout/arrow2"/>
    <dgm:cxn modelId="{2BBAB71A-A828-402C-A29E-C9EEE3052B6D}" type="presOf" srcId="{F612AF67-E288-4437-917D-8ABBBBDCA19D}" destId="{F92CA15F-4CF3-434F-BF9B-8ADB4E18DD38}" srcOrd="0" destOrd="0" presId="urn:microsoft.com/office/officeart/2005/8/layout/arrow2"/>
    <dgm:cxn modelId="{87784010-A1E4-4C7A-92E7-06D7B432813F}" srcId="{73A81B82-BEE4-4745-9ED8-E4D16AF7A88F}" destId="{947A22EF-21BC-43A1-B6A1-A4FEDC2D841B}" srcOrd="0" destOrd="0" parTransId="{ABE53F9E-78F8-4D90-AE05-4354C33D4C25}" sibTransId="{8D03BA1A-E8FD-499A-BF4D-0B1C074DA80D}"/>
    <dgm:cxn modelId="{D844C6EE-14C0-40A3-B6BA-6BE1E11534BC}" type="presOf" srcId="{C5022AB4-5107-441D-9BA2-558A8626D970}" destId="{0E4B09D7-5042-4A4A-A783-C5D37493D994}" srcOrd="0" destOrd="0" presId="urn:microsoft.com/office/officeart/2005/8/layout/arrow2"/>
    <dgm:cxn modelId="{26B4567B-282E-4F79-A368-A20A4E85A84D}" type="presOf" srcId="{73A81B82-BEE4-4745-9ED8-E4D16AF7A88F}" destId="{0C81D4AF-06D1-4A3D-9BA3-B54F52047754}" srcOrd="0" destOrd="0" presId="urn:microsoft.com/office/officeart/2005/8/layout/arrow2"/>
    <dgm:cxn modelId="{7E715DD0-4532-4D9F-A8EC-0D41F4530BE8}" srcId="{73A81B82-BEE4-4745-9ED8-E4D16AF7A88F}" destId="{32AB4A7A-11E8-4821-B799-6DD8ECF620C6}" srcOrd="1" destOrd="0" parTransId="{67E9CCF7-038A-45B9-9323-CDCB05BE73B1}" sibTransId="{206C0180-6313-4C62-B2EF-ACB76C6DE232}"/>
    <dgm:cxn modelId="{89EA617E-DF46-4F63-82B3-00B82E7ABF79}" type="presOf" srcId="{32AB4A7A-11E8-4821-B799-6DD8ECF620C6}" destId="{42105C15-41A1-4884-A4F6-6377AC1EAE64}" srcOrd="0" destOrd="0" presId="urn:microsoft.com/office/officeart/2005/8/layout/arrow2"/>
    <dgm:cxn modelId="{5D32F1A0-2CDB-4647-A756-1E9F54CCECFD}" srcId="{73A81B82-BEE4-4745-9ED8-E4D16AF7A88F}" destId="{F612AF67-E288-4437-917D-8ABBBBDCA19D}" srcOrd="3" destOrd="0" parTransId="{28ACEF0E-5457-4062-BC76-D3DBF20B1AE3}" sibTransId="{C4842F10-1B5A-407D-BBBF-FCC445D1C04A}"/>
    <dgm:cxn modelId="{51C8D70E-0139-48DC-9CFF-7F14891F4ABF}" srcId="{73A81B82-BEE4-4745-9ED8-E4D16AF7A88F}" destId="{F1B2420E-5105-496B-9650-A55763E3AD08}" srcOrd="2" destOrd="0" parTransId="{92E98D8A-BB5F-4F5D-8C25-8975E0D213BF}" sibTransId="{77FBB835-0606-400D-B13D-5885A12159DC}"/>
    <dgm:cxn modelId="{194BF4D4-AEB2-4656-8206-7D4690BCC9B6}" type="presOf" srcId="{F1B2420E-5105-496B-9650-A55763E3AD08}" destId="{7E52E3B1-3623-45EF-9834-69C473C2382B}" srcOrd="0" destOrd="0" presId="urn:microsoft.com/office/officeart/2005/8/layout/arrow2"/>
    <dgm:cxn modelId="{7C5DC518-52B8-4D89-ACF7-E2539CB01B24}" type="presParOf" srcId="{0C81D4AF-06D1-4A3D-9BA3-B54F52047754}" destId="{B6BFA12C-969A-47AE-9831-8E79C60E36E5}" srcOrd="0" destOrd="0" presId="urn:microsoft.com/office/officeart/2005/8/layout/arrow2"/>
    <dgm:cxn modelId="{5EEFD41C-9B77-4DB0-8C73-02690B1DD5EB}" type="presParOf" srcId="{0C81D4AF-06D1-4A3D-9BA3-B54F52047754}" destId="{55523177-4CE7-4337-83EB-E5F8A49D635A}" srcOrd="1" destOrd="0" presId="urn:microsoft.com/office/officeart/2005/8/layout/arrow2"/>
    <dgm:cxn modelId="{E4C4E4AB-AB9A-4E6D-B281-06FB3E367684}" type="presParOf" srcId="{55523177-4CE7-4337-83EB-E5F8A49D635A}" destId="{B7223E9D-12AA-4C92-BED3-A64ECA85D208}" srcOrd="0" destOrd="0" presId="urn:microsoft.com/office/officeart/2005/8/layout/arrow2"/>
    <dgm:cxn modelId="{451607D3-7B3A-469A-B5BF-AC6AF580EBDF}" type="presParOf" srcId="{55523177-4CE7-4337-83EB-E5F8A49D635A}" destId="{1BEC7951-198A-4B90-A29C-9D39E70D39A3}" srcOrd="1" destOrd="0" presId="urn:microsoft.com/office/officeart/2005/8/layout/arrow2"/>
    <dgm:cxn modelId="{57ED4EBC-A545-4AD3-B709-2F53993DFF0D}" type="presParOf" srcId="{55523177-4CE7-4337-83EB-E5F8A49D635A}" destId="{416924B2-9D75-44DA-A9D5-2E49CF2D31DD}" srcOrd="2" destOrd="0" presId="urn:microsoft.com/office/officeart/2005/8/layout/arrow2"/>
    <dgm:cxn modelId="{4228C99D-84EE-40D6-BCFB-6F3ABFAABE66}" type="presParOf" srcId="{55523177-4CE7-4337-83EB-E5F8A49D635A}" destId="{42105C15-41A1-4884-A4F6-6377AC1EAE64}" srcOrd="3" destOrd="0" presId="urn:microsoft.com/office/officeart/2005/8/layout/arrow2"/>
    <dgm:cxn modelId="{481A60DC-1304-4B2C-A1FD-890D19D7116D}" type="presParOf" srcId="{55523177-4CE7-4337-83EB-E5F8A49D635A}" destId="{C128399C-DFD0-4F55-8162-211D42E0F2E0}" srcOrd="4" destOrd="0" presId="urn:microsoft.com/office/officeart/2005/8/layout/arrow2"/>
    <dgm:cxn modelId="{F98F860D-CC3A-44C3-B5FE-9F31D79E0C54}" type="presParOf" srcId="{55523177-4CE7-4337-83EB-E5F8A49D635A}" destId="{7E52E3B1-3623-45EF-9834-69C473C2382B}" srcOrd="5" destOrd="0" presId="urn:microsoft.com/office/officeart/2005/8/layout/arrow2"/>
    <dgm:cxn modelId="{2791C0EC-7BC0-4F70-87DC-72CFA93D452E}" type="presParOf" srcId="{55523177-4CE7-4337-83EB-E5F8A49D635A}" destId="{D29F691B-A397-4131-AB27-D6144157C87E}" srcOrd="6" destOrd="0" presId="urn:microsoft.com/office/officeart/2005/8/layout/arrow2"/>
    <dgm:cxn modelId="{7D6009BF-6E41-4E84-B816-982B1A80B8B6}" type="presParOf" srcId="{55523177-4CE7-4337-83EB-E5F8A49D635A}" destId="{F92CA15F-4CF3-434F-BF9B-8ADB4E18DD38}" srcOrd="7" destOrd="0" presId="urn:microsoft.com/office/officeart/2005/8/layout/arrow2"/>
    <dgm:cxn modelId="{22A2EF2F-F688-4F39-B095-297DD2101BF0}" type="presParOf" srcId="{55523177-4CE7-4337-83EB-E5F8A49D635A}" destId="{587ED7F5-356D-449B-98A0-D96FC77A70A4}" srcOrd="8" destOrd="0" presId="urn:microsoft.com/office/officeart/2005/8/layout/arrow2"/>
    <dgm:cxn modelId="{4AEFE735-BD5E-4C52-9A1F-611F59C83C27}" type="presParOf" srcId="{55523177-4CE7-4337-83EB-E5F8A49D635A}" destId="{0E4B09D7-5042-4A4A-A783-C5D37493D99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71FFA9-EED6-4E81-B005-CEC2E6E18FD4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DC1487F-49BC-43E7-852C-32DEADECC93A}">
      <dgm:prSet phldrT="[Text]" custT="1"/>
      <dgm:spPr/>
      <dgm:t>
        <a:bodyPr/>
        <a:lstStyle/>
        <a:p>
          <a:r>
            <a:rPr lang="tr-TR" sz="2000" b="1" u="sng" dirty="0" smtClean="0">
              <a:solidFill>
                <a:schemeClr val="tx1"/>
              </a:solidFill>
            </a:rPr>
            <a:t>THE OBJECTIVE WAS TO</a:t>
          </a:r>
        </a:p>
        <a:p>
          <a:r>
            <a:rPr lang="tr-TR" sz="2000" b="1" dirty="0" smtClean="0">
              <a:solidFill>
                <a:schemeClr val="tx1"/>
              </a:solidFill>
            </a:rPr>
            <a:t>I</a:t>
          </a:r>
          <a:r>
            <a:rPr lang="en-US" sz="2000" b="1" dirty="0" err="1" smtClean="0">
              <a:solidFill>
                <a:schemeClr val="tx1"/>
              </a:solidFill>
            </a:rPr>
            <a:t>mprove</a:t>
          </a:r>
          <a:r>
            <a:rPr lang="en-US" sz="2000" b="1" dirty="0" smtClean="0">
              <a:solidFill>
                <a:schemeClr val="tx1"/>
              </a:solidFill>
            </a:rPr>
            <a:t> the </a:t>
          </a:r>
          <a:r>
            <a:rPr lang="tr-TR" sz="2000" b="1" dirty="0" smtClean="0">
              <a:solidFill>
                <a:schemeClr val="tx1"/>
              </a:solidFill>
            </a:rPr>
            <a:t>W</a:t>
          </a:r>
          <a:r>
            <a:rPr lang="en-US" sz="2000" b="1" dirty="0" err="1" smtClean="0">
              <a:solidFill>
                <a:schemeClr val="tx1"/>
              </a:solidFill>
            </a:rPr>
            <a:t>arehouse</a:t>
          </a:r>
          <a:r>
            <a:rPr lang="tr-TR" sz="2000" b="1" dirty="0" smtClean="0">
              <a:solidFill>
                <a:schemeClr val="tx1"/>
              </a:solidFill>
            </a:rPr>
            <a:t> O</a:t>
          </a:r>
          <a:r>
            <a:rPr lang="en-US" sz="2000" b="1" dirty="0" err="1" smtClean="0">
              <a:solidFill>
                <a:schemeClr val="tx1"/>
              </a:solidFill>
            </a:rPr>
            <a:t>perations</a:t>
          </a:r>
          <a:r>
            <a:rPr lang="en-US" sz="2000" b="1" dirty="0" smtClean="0">
              <a:solidFill>
                <a:schemeClr val="tx1"/>
              </a:solidFill>
            </a:rPr>
            <a:t> of </a:t>
          </a:r>
          <a:r>
            <a:rPr lang="en-US" sz="2000" b="1" dirty="0" err="1" smtClean="0">
              <a:solidFill>
                <a:schemeClr val="tx1"/>
              </a:solidFill>
            </a:rPr>
            <a:t>Namet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through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Warehouse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Layout</a:t>
          </a:r>
          <a:r>
            <a:rPr lang="tr-TR" sz="2000" b="1" dirty="0" smtClean="0">
              <a:solidFill>
                <a:schemeClr val="tx1"/>
              </a:solidFill>
            </a:rPr>
            <a:t> </a:t>
          </a:r>
          <a:r>
            <a:rPr lang="tr-TR" sz="2000" b="1" dirty="0" err="1" smtClean="0">
              <a:solidFill>
                <a:schemeClr val="tx1"/>
              </a:solidFill>
            </a:rPr>
            <a:t>Redesign</a:t>
          </a:r>
          <a:endParaRPr lang="tr-TR" sz="2000" b="1" dirty="0">
            <a:solidFill>
              <a:schemeClr val="tx1"/>
            </a:solidFill>
          </a:endParaRPr>
        </a:p>
      </dgm:t>
    </dgm:pt>
    <dgm:pt modelId="{88EB5545-B054-4D93-8168-0377F44C53CF}" type="parTrans" cxnId="{4308E6C1-CC17-459D-9EA0-1BAE4D882EB2}">
      <dgm:prSet/>
      <dgm:spPr/>
      <dgm:t>
        <a:bodyPr/>
        <a:lstStyle/>
        <a:p>
          <a:endParaRPr lang="tr-TR"/>
        </a:p>
      </dgm:t>
    </dgm:pt>
    <dgm:pt modelId="{5B7D5E0D-A2F6-42F7-B7C4-B6315689260A}" type="sibTrans" cxnId="{4308E6C1-CC17-459D-9EA0-1BAE4D882EB2}">
      <dgm:prSet/>
      <dgm:spPr/>
      <dgm:t>
        <a:bodyPr/>
        <a:lstStyle/>
        <a:p>
          <a:endParaRPr lang="tr-TR"/>
        </a:p>
      </dgm:t>
    </dgm:pt>
    <dgm:pt modelId="{B6546C2A-F99F-4B77-ADED-99CC5591C1A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tr-TR" sz="1400" b="1" dirty="0" err="1" smtClean="0"/>
            <a:t>Warehouse</a:t>
          </a:r>
          <a:r>
            <a:rPr lang="tr-TR" sz="1400" b="1" dirty="0" smtClean="0"/>
            <a:t> </a:t>
          </a:r>
          <a:r>
            <a:rPr lang="tr-TR" sz="1400" b="1" dirty="0" err="1" smtClean="0"/>
            <a:t>Layout</a:t>
          </a:r>
          <a:endParaRPr lang="tr-TR" sz="1400" b="1" dirty="0"/>
        </a:p>
      </dgm:t>
    </dgm:pt>
    <dgm:pt modelId="{533A19D9-E818-47F6-AEFE-ADEE43EA92B7}" type="parTrans" cxnId="{2C766BE6-639B-4207-B0FB-1DFEA4771115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08835690-6EDB-4616-8DF3-D5EA50C211D4}" type="sibTrans" cxnId="{2C766BE6-639B-4207-B0FB-1DFEA4771115}">
      <dgm:prSet/>
      <dgm:spPr/>
      <dgm:t>
        <a:bodyPr/>
        <a:lstStyle/>
        <a:p>
          <a:endParaRPr lang="tr-TR"/>
        </a:p>
      </dgm:t>
    </dgm:pt>
    <dgm:pt modelId="{AE4C7694-F126-4396-8131-04934638A966}">
      <dgm:prSet phldrT="[Text]" custT="1"/>
      <dgm:spPr/>
      <dgm:t>
        <a:bodyPr/>
        <a:lstStyle/>
        <a:p>
          <a:r>
            <a:rPr lang="tr-TR" sz="1400" b="1" dirty="0" smtClean="0"/>
            <a:t>Data </a:t>
          </a:r>
          <a:r>
            <a:rPr lang="tr-TR" sz="1400" b="1" dirty="0" err="1" smtClean="0"/>
            <a:t>Collection</a:t>
          </a:r>
          <a:r>
            <a:rPr lang="tr-TR" sz="1400" b="1" dirty="0" smtClean="0"/>
            <a:t> </a:t>
          </a:r>
          <a:r>
            <a:rPr lang="tr-TR" sz="1400" b="1" dirty="0" err="1" smtClean="0"/>
            <a:t>and</a:t>
          </a:r>
          <a:r>
            <a:rPr lang="tr-TR" sz="1400" b="1" dirty="0" smtClean="0"/>
            <a:t> </a:t>
          </a:r>
          <a:r>
            <a:rPr lang="tr-TR" sz="1400" b="1" dirty="0" err="1" smtClean="0"/>
            <a:t>Analysis</a:t>
          </a:r>
          <a:endParaRPr lang="tr-TR" sz="1400" b="1" dirty="0"/>
        </a:p>
      </dgm:t>
    </dgm:pt>
    <dgm:pt modelId="{A5E13B09-74EC-427B-999D-ED206FDA75C5}" type="parTrans" cxnId="{9FC1C41B-AEDD-4B7D-9434-03D9274BE09C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A3324BFD-FAE7-483B-812F-77CF39F6C048}" type="sibTrans" cxnId="{9FC1C41B-AEDD-4B7D-9434-03D9274BE09C}">
      <dgm:prSet/>
      <dgm:spPr/>
      <dgm:t>
        <a:bodyPr/>
        <a:lstStyle/>
        <a:p>
          <a:endParaRPr lang="tr-TR"/>
        </a:p>
      </dgm:t>
    </dgm:pt>
    <dgm:pt modelId="{D1F8B8E1-3A92-450E-A736-BBF099552F58}">
      <dgm:prSet phldrT="[Text]" custT="1"/>
      <dgm:spPr/>
      <dgm:t>
        <a:bodyPr/>
        <a:lstStyle/>
        <a:p>
          <a:r>
            <a:rPr lang="tr-TR" sz="1400" b="1" dirty="0" smtClean="0"/>
            <a:t>Netsis</a:t>
          </a:r>
          <a:endParaRPr lang="tr-TR" sz="1400" b="1" dirty="0"/>
        </a:p>
      </dgm:t>
    </dgm:pt>
    <dgm:pt modelId="{48EA3D67-B941-4E27-B3A8-6449F2273345}" type="parTrans" cxnId="{631091C4-3945-43CB-B0F3-F557E8E8DCC7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9EAB3031-C209-4F6B-9B30-22AF3956D542}" type="sibTrans" cxnId="{631091C4-3945-43CB-B0F3-F557E8E8DCC7}">
      <dgm:prSet/>
      <dgm:spPr/>
      <dgm:t>
        <a:bodyPr/>
        <a:lstStyle/>
        <a:p>
          <a:endParaRPr lang="tr-TR"/>
        </a:p>
      </dgm:t>
    </dgm:pt>
    <dgm:pt modelId="{873878B5-E5E7-4D2D-933A-6014B84DA78D}">
      <dgm:prSet custT="1"/>
      <dgm:spPr/>
      <dgm:t>
        <a:bodyPr/>
        <a:lstStyle/>
        <a:p>
          <a:r>
            <a:rPr lang="tr-TR" sz="1400" b="1" dirty="0" smtClean="0"/>
            <a:t>Kaizen</a:t>
          </a:r>
          <a:endParaRPr lang="tr-TR" sz="1400" b="1" dirty="0"/>
        </a:p>
      </dgm:t>
    </dgm:pt>
    <dgm:pt modelId="{352ADD02-6346-4418-BBE1-CFC21B730A76}" type="parTrans" cxnId="{DBC3545E-6C85-4709-9B5A-46EE61C26265}">
      <dgm:prSet/>
      <dgm:spPr/>
      <dgm:t>
        <a:bodyPr/>
        <a:lstStyle/>
        <a:p>
          <a:endParaRPr lang="tr-TR"/>
        </a:p>
      </dgm:t>
    </dgm:pt>
    <dgm:pt modelId="{383640B4-993C-4CAF-AA96-24BEB7FE2939}" type="sibTrans" cxnId="{DBC3545E-6C85-4709-9B5A-46EE61C26265}">
      <dgm:prSet/>
      <dgm:spPr/>
      <dgm:t>
        <a:bodyPr/>
        <a:lstStyle/>
        <a:p>
          <a:endParaRPr lang="tr-TR"/>
        </a:p>
      </dgm:t>
    </dgm:pt>
    <dgm:pt modelId="{A8218CB1-7E19-4748-AC9B-0D26FAF118FC}">
      <dgm:prSet custT="1"/>
      <dgm:spPr/>
      <dgm:t>
        <a:bodyPr/>
        <a:lstStyle/>
        <a:p>
          <a:r>
            <a:rPr lang="tr-TR" sz="1400" b="1" dirty="0" err="1" smtClean="0"/>
            <a:t>Warehouse</a:t>
          </a:r>
          <a:r>
            <a:rPr lang="tr-TR" sz="1400" b="1" dirty="0" smtClean="0"/>
            <a:t> Operations </a:t>
          </a:r>
          <a:r>
            <a:rPr lang="tr-TR" sz="1400" b="1" dirty="0" err="1" smtClean="0"/>
            <a:t>Mapping</a:t>
          </a:r>
          <a:endParaRPr lang="tr-TR" sz="1400" b="1" dirty="0"/>
        </a:p>
      </dgm:t>
    </dgm:pt>
    <dgm:pt modelId="{87CCEED0-25D1-4564-8B08-66AC0FE940B7}" type="parTrans" cxnId="{79E55843-37BE-4850-A740-9EC6A82D46BF}">
      <dgm:prSet/>
      <dgm:spPr/>
      <dgm:t>
        <a:bodyPr/>
        <a:lstStyle/>
        <a:p>
          <a:endParaRPr lang="tr-TR"/>
        </a:p>
      </dgm:t>
    </dgm:pt>
    <dgm:pt modelId="{C35BD584-F902-42EE-9E7B-12CC752A1B84}" type="sibTrans" cxnId="{79E55843-37BE-4850-A740-9EC6A82D46BF}">
      <dgm:prSet/>
      <dgm:spPr/>
      <dgm:t>
        <a:bodyPr/>
        <a:lstStyle/>
        <a:p>
          <a:endParaRPr lang="tr-TR"/>
        </a:p>
      </dgm:t>
    </dgm:pt>
    <dgm:pt modelId="{DE66E9AE-9792-4C78-8D0E-BF91C5F73576}">
      <dgm:prSet custT="1"/>
      <dgm:spPr/>
      <dgm:t>
        <a:bodyPr/>
        <a:lstStyle/>
        <a:p>
          <a:r>
            <a:rPr lang="tr-TR" sz="1400" b="1" dirty="0" smtClean="0"/>
            <a:t>5S</a:t>
          </a:r>
          <a:endParaRPr lang="tr-TR" sz="1400" b="1" dirty="0"/>
        </a:p>
      </dgm:t>
    </dgm:pt>
    <dgm:pt modelId="{27FAE86A-D0EC-4454-8CCE-E7823354A9D2}" type="parTrans" cxnId="{E0DDA4A3-E243-47F8-9CC9-D253500D9F25}">
      <dgm:prSet/>
      <dgm:spPr/>
      <dgm:t>
        <a:bodyPr/>
        <a:lstStyle/>
        <a:p>
          <a:endParaRPr lang="tr-TR"/>
        </a:p>
      </dgm:t>
    </dgm:pt>
    <dgm:pt modelId="{2F11FBF5-BAE5-42A9-8387-A729235FC43B}" type="sibTrans" cxnId="{E0DDA4A3-E243-47F8-9CC9-D253500D9F25}">
      <dgm:prSet/>
      <dgm:spPr/>
      <dgm:t>
        <a:bodyPr/>
        <a:lstStyle/>
        <a:p>
          <a:endParaRPr lang="tr-TR"/>
        </a:p>
      </dgm:t>
    </dgm:pt>
    <dgm:pt modelId="{08D21F0E-4DB7-4668-8496-B1D4903CA110}" type="pres">
      <dgm:prSet presAssocID="{F571FFA9-EED6-4E81-B005-CEC2E6E18F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7EE1133-68FF-4A5E-8A16-836C139BAFB2}" type="pres">
      <dgm:prSet presAssocID="{DDC1487F-49BC-43E7-852C-32DEADECC93A}" presName="hierRoot1" presStyleCnt="0"/>
      <dgm:spPr/>
    </dgm:pt>
    <dgm:pt modelId="{AA617A52-3E58-4B3E-BE79-947E39FA65B9}" type="pres">
      <dgm:prSet presAssocID="{DDC1487F-49BC-43E7-852C-32DEADECC93A}" presName="composite" presStyleCnt="0"/>
      <dgm:spPr/>
    </dgm:pt>
    <dgm:pt modelId="{1D169418-D9CB-4E3C-A7EB-056534707520}" type="pres">
      <dgm:prSet presAssocID="{DDC1487F-49BC-43E7-852C-32DEADECC93A}" presName="background" presStyleLbl="node0" presStyleIdx="0" presStyleCnt="4"/>
      <dgm:spPr/>
    </dgm:pt>
    <dgm:pt modelId="{D79673A7-E03B-43A7-B3C1-6CA78E3371AF}" type="pres">
      <dgm:prSet presAssocID="{DDC1487F-49BC-43E7-852C-32DEADECC93A}" presName="text" presStyleLbl="fgAcc0" presStyleIdx="0" presStyleCnt="4" custScaleX="2000000" custScaleY="2000000" custLinFactX="710991" custLinFactY="-700000" custLinFactNeighborX="800000" custLinFactNeighborY="-7184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812833-D8C3-48B4-ACD0-3161FA88D518}" type="pres">
      <dgm:prSet presAssocID="{DDC1487F-49BC-43E7-852C-32DEADECC93A}" presName="hierChild2" presStyleCnt="0"/>
      <dgm:spPr/>
    </dgm:pt>
    <dgm:pt modelId="{2E56AFBA-E9B3-4B6A-8A7A-AEF571828532}" type="pres">
      <dgm:prSet presAssocID="{873878B5-E5E7-4D2D-933A-6014B84DA78D}" presName="hierRoot1" presStyleCnt="0"/>
      <dgm:spPr/>
    </dgm:pt>
    <dgm:pt modelId="{DDD853B3-3B20-4939-AA8A-A3843450BB21}" type="pres">
      <dgm:prSet presAssocID="{873878B5-E5E7-4D2D-933A-6014B84DA78D}" presName="composite" presStyleCnt="0"/>
      <dgm:spPr/>
    </dgm:pt>
    <dgm:pt modelId="{9A107938-D3A2-4BDC-AED3-278DEEDBDC8C}" type="pres">
      <dgm:prSet presAssocID="{873878B5-E5E7-4D2D-933A-6014B84DA78D}" presName="background" presStyleLbl="node0" presStyleIdx="1" presStyleCnt="4"/>
      <dgm:spPr/>
    </dgm:pt>
    <dgm:pt modelId="{6ECEB98D-BB3D-46C0-9BB5-72416A254DFF}" type="pres">
      <dgm:prSet presAssocID="{873878B5-E5E7-4D2D-933A-6014B84DA78D}" presName="text" presStyleLbl="fgAcc0" presStyleIdx="1" presStyleCnt="4" custScaleX="845265" custScaleY="660000" custLinFactX="-528523" custLinFactY="700000" custLinFactNeighborX="-600000" custLinFactNeighborY="7208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4CE8DE-1765-4E8D-BD10-43D5F7CD4A28}" type="pres">
      <dgm:prSet presAssocID="{873878B5-E5E7-4D2D-933A-6014B84DA78D}" presName="hierChild2" presStyleCnt="0"/>
      <dgm:spPr/>
    </dgm:pt>
    <dgm:pt modelId="{CEEA4FBA-5619-4235-A0EA-268A1634E49D}" type="pres">
      <dgm:prSet presAssocID="{A8218CB1-7E19-4748-AC9B-0D26FAF118FC}" presName="hierRoot1" presStyleCnt="0"/>
      <dgm:spPr/>
    </dgm:pt>
    <dgm:pt modelId="{D9743710-F849-4883-B6B0-995E630BC94C}" type="pres">
      <dgm:prSet presAssocID="{A8218CB1-7E19-4748-AC9B-0D26FAF118FC}" presName="composite" presStyleCnt="0"/>
      <dgm:spPr/>
    </dgm:pt>
    <dgm:pt modelId="{F468F12D-73F0-428D-9D7A-6252DE01BF5D}" type="pres">
      <dgm:prSet presAssocID="{A8218CB1-7E19-4748-AC9B-0D26FAF118FC}" presName="background" presStyleLbl="node0" presStyleIdx="2" presStyleCnt="4"/>
      <dgm:spPr/>
    </dgm:pt>
    <dgm:pt modelId="{4298601C-E521-4AC3-B1C1-8DFB7A9017A4}" type="pres">
      <dgm:prSet presAssocID="{A8218CB1-7E19-4748-AC9B-0D26FAF118FC}" presName="text" presStyleLbl="fgAcc0" presStyleIdx="2" presStyleCnt="4" custScaleX="833673" custScaleY="784846" custLinFactX="-1300000" custLinFactY="1300000" custLinFactNeighborX="-1354455" custLinFactNeighborY="13974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AE8EFD-BD7B-4833-8011-40745CA3CD5A}" type="pres">
      <dgm:prSet presAssocID="{A8218CB1-7E19-4748-AC9B-0D26FAF118FC}" presName="hierChild2" presStyleCnt="0"/>
      <dgm:spPr/>
    </dgm:pt>
    <dgm:pt modelId="{7BC303EA-63B6-4678-8121-B9810450CDBF}" type="pres">
      <dgm:prSet presAssocID="{DE66E9AE-9792-4C78-8D0E-BF91C5F73576}" presName="hierRoot1" presStyleCnt="0"/>
      <dgm:spPr/>
    </dgm:pt>
    <dgm:pt modelId="{E279ECD9-5D88-42EF-8A82-CEFD36BC94E2}" type="pres">
      <dgm:prSet presAssocID="{DE66E9AE-9792-4C78-8D0E-BF91C5F73576}" presName="composite" presStyleCnt="0"/>
      <dgm:spPr/>
    </dgm:pt>
    <dgm:pt modelId="{6EC95BCC-D2E0-4E65-874C-944E32AF38E1}" type="pres">
      <dgm:prSet presAssocID="{DE66E9AE-9792-4C78-8D0E-BF91C5F73576}" presName="background" presStyleLbl="node0" presStyleIdx="3" presStyleCnt="4"/>
      <dgm:spPr/>
    </dgm:pt>
    <dgm:pt modelId="{8789BA56-F3A7-44F4-B1A2-E906636217A3}" type="pres">
      <dgm:prSet presAssocID="{DE66E9AE-9792-4C78-8D0E-BF91C5F73576}" presName="text" presStyleLbl="fgAcc0" presStyleIdx="3" presStyleCnt="4" custScaleX="688167" custScaleY="648659" custLinFactX="-1000000" custLinFactY="1400000" custLinFactNeighborX="-1094817" custLinFactNeighborY="143365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8FA112-9E73-4A40-84F1-50839AFB28D1}" type="pres">
      <dgm:prSet presAssocID="{DE66E9AE-9792-4C78-8D0E-BF91C5F73576}" presName="hierChild2" presStyleCnt="0"/>
      <dgm:spPr/>
    </dgm:pt>
    <dgm:pt modelId="{253FBF9D-DC1F-4F0C-B934-DCB192A808FC}" type="pres">
      <dgm:prSet presAssocID="{533A19D9-E818-47F6-AEFE-ADEE43EA92B7}" presName="Name10" presStyleLbl="parChTrans1D2" presStyleIdx="0" presStyleCnt="1"/>
      <dgm:spPr/>
      <dgm:t>
        <a:bodyPr/>
        <a:lstStyle/>
        <a:p>
          <a:endParaRPr lang="tr-TR"/>
        </a:p>
      </dgm:t>
    </dgm:pt>
    <dgm:pt modelId="{FD7DF479-D5F6-4BDB-B410-253D481CB1D6}" type="pres">
      <dgm:prSet presAssocID="{B6546C2A-F99F-4B77-ADED-99CC5591C1A4}" presName="hierRoot2" presStyleCnt="0"/>
      <dgm:spPr/>
    </dgm:pt>
    <dgm:pt modelId="{E269327D-575C-41BF-B895-6E32FCA810D7}" type="pres">
      <dgm:prSet presAssocID="{B6546C2A-F99F-4B77-ADED-99CC5591C1A4}" presName="composite2" presStyleCnt="0"/>
      <dgm:spPr/>
    </dgm:pt>
    <dgm:pt modelId="{9B9A723D-C590-4A0D-9FD0-6767CB938BBC}" type="pres">
      <dgm:prSet presAssocID="{B6546C2A-F99F-4B77-ADED-99CC5591C1A4}" presName="background2" presStyleLbl="node2" presStyleIdx="0" presStyleCnt="1"/>
      <dgm:spPr>
        <a:solidFill>
          <a:schemeClr val="tx2"/>
        </a:solidFill>
      </dgm:spPr>
    </dgm:pt>
    <dgm:pt modelId="{DCFD9F70-87EE-4005-8744-244289613535}" type="pres">
      <dgm:prSet presAssocID="{B6546C2A-F99F-4B77-ADED-99CC5591C1A4}" presName="text2" presStyleLbl="fgAcc2" presStyleIdx="0" presStyleCnt="1" custScaleX="1067017" custScaleY="695312" custLinFactX="-141587" custLinFactY="326342" custLinFactNeighborX="-200000" custLinFactNeighborY="4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4523F3-4483-49BE-8C9A-30C0EDCC211E}" type="pres">
      <dgm:prSet presAssocID="{B6546C2A-F99F-4B77-ADED-99CC5591C1A4}" presName="hierChild3" presStyleCnt="0"/>
      <dgm:spPr/>
    </dgm:pt>
    <dgm:pt modelId="{BE7B58EF-3920-4373-B7AE-92498F582BC6}" type="pres">
      <dgm:prSet presAssocID="{A5E13B09-74EC-427B-999D-ED206FDA75C5}" presName="Name17" presStyleLbl="parChTrans1D3" presStyleIdx="0" presStyleCnt="2"/>
      <dgm:spPr/>
      <dgm:t>
        <a:bodyPr/>
        <a:lstStyle/>
        <a:p>
          <a:endParaRPr lang="tr-TR"/>
        </a:p>
      </dgm:t>
    </dgm:pt>
    <dgm:pt modelId="{221A91A7-4C59-4370-A870-7A961561FBA3}" type="pres">
      <dgm:prSet presAssocID="{AE4C7694-F126-4396-8131-04934638A966}" presName="hierRoot3" presStyleCnt="0"/>
      <dgm:spPr/>
    </dgm:pt>
    <dgm:pt modelId="{61AB7BCB-C8E8-47F1-BD32-1D51BC34EE51}" type="pres">
      <dgm:prSet presAssocID="{AE4C7694-F126-4396-8131-04934638A966}" presName="composite3" presStyleCnt="0"/>
      <dgm:spPr/>
    </dgm:pt>
    <dgm:pt modelId="{7138CEF1-C38A-48BC-9DD7-0598B5693399}" type="pres">
      <dgm:prSet presAssocID="{AE4C7694-F126-4396-8131-04934638A966}" presName="background3" presStyleLbl="node3" presStyleIdx="0" presStyleCnt="2"/>
      <dgm:spPr>
        <a:solidFill>
          <a:schemeClr val="tx2"/>
        </a:solidFill>
      </dgm:spPr>
    </dgm:pt>
    <dgm:pt modelId="{F6E0F68B-0B93-414E-B3E3-934E6B7AC3DC}" type="pres">
      <dgm:prSet presAssocID="{AE4C7694-F126-4396-8131-04934638A966}" presName="text3" presStyleLbl="fgAcc3" presStyleIdx="0" presStyleCnt="2" custScaleX="1112439" custScaleY="644961" custLinFactX="-200000" custLinFactY="646187" custLinFactNeighborX="-254722" custLinFactNeighborY="7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94D3B5E-307F-4B4F-94A8-D308EFA7683F}" type="pres">
      <dgm:prSet presAssocID="{AE4C7694-F126-4396-8131-04934638A966}" presName="hierChild4" presStyleCnt="0"/>
      <dgm:spPr/>
    </dgm:pt>
    <dgm:pt modelId="{CB21C0F4-3055-44C8-8709-70F6356A201F}" type="pres">
      <dgm:prSet presAssocID="{48EA3D67-B941-4E27-B3A8-6449F2273345}" presName="Name17" presStyleLbl="parChTrans1D3" presStyleIdx="1" presStyleCnt="2"/>
      <dgm:spPr/>
      <dgm:t>
        <a:bodyPr/>
        <a:lstStyle/>
        <a:p>
          <a:endParaRPr lang="tr-TR"/>
        </a:p>
      </dgm:t>
    </dgm:pt>
    <dgm:pt modelId="{166CA422-8213-483D-8A23-4A01966A4509}" type="pres">
      <dgm:prSet presAssocID="{D1F8B8E1-3A92-450E-A736-BBF099552F58}" presName="hierRoot3" presStyleCnt="0"/>
      <dgm:spPr/>
    </dgm:pt>
    <dgm:pt modelId="{7E57B551-9DAE-46C6-91A4-2A58FC79510E}" type="pres">
      <dgm:prSet presAssocID="{D1F8B8E1-3A92-450E-A736-BBF099552F58}" presName="composite3" presStyleCnt="0"/>
      <dgm:spPr/>
    </dgm:pt>
    <dgm:pt modelId="{0D9B724A-D6B8-496C-8EDE-65BD91A8E704}" type="pres">
      <dgm:prSet presAssocID="{D1F8B8E1-3A92-450E-A736-BBF099552F58}" presName="background3" presStyleLbl="node3" presStyleIdx="1" presStyleCnt="2"/>
      <dgm:spPr>
        <a:solidFill>
          <a:schemeClr val="tx2"/>
        </a:solidFill>
      </dgm:spPr>
    </dgm:pt>
    <dgm:pt modelId="{8BF0F9F3-EFE8-4E88-A232-DC7363F88F7D}" type="pres">
      <dgm:prSet presAssocID="{D1F8B8E1-3A92-450E-A736-BBF099552F58}" presName="text3" presStyleLbl="fgAcc3" presStyleIdx="1" presStyleCnt="2" custScaleX="611446" custScaleY="584014" custLinFactY="646187" custLinFactNeighborX="552" custLinFactNeighborY="7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587212-A9DC-4A8F-BBCF-D47A61C0B800}" type="pres">
      <dgm:prSet presAssocID="{D1F8B8E1-3A92-450E-A736-BBF099552F58}" presName="hierChild4" presStyleCnt="0"/>
      <dgm:spPr/>
    </dgm:pt>
  </dgm:ptLst>
  <dgm:cxnLst>
    <dgm:cxn modelId="{4308E6C1-CC17-459D-9EA0-1BAE4D882EB2}" srcId="{F571FFA9-EED6-4E81-B005-CEC2E6E18FD4}" destId="{DDC1487F-49BC-43E7-852C-32DEADECC93A}" srcOrd="0" destOrd="0" parTransId="{88EB5545-B054-4D93-8168-0377F44C53CF}" sibTransId="{5B7D5E0D-A2F6-42F7-B7C4-B6315689260A}"/>
    <dgm:cxn modelId="{C192B90F-AD51-47C9-89A5-084C6ABB9176}" type="presOf" srcId="{A8218CB1-7E19-4748-AC9B-0D26FAF118FC}" destId="{4298601C-E521-4AC3-B1C1-8DFB7A9017A4}" srcOrd="0" destOrd="0" presId="urn:microsoft.com/office/officeart/2005/8/layout/hierarchy1"/>
    <dgm:cxn modelId="{5DCD91BC-4F2C-4FDB-A062-36116827A16F}" type="presOf" srcId="{DDC1487F-49BC-43E7-852C-32DEADECC93A}" destId="{D79673A7-E03B-43A7-B3C1-6CA78E3371AF}" srcOrd="0" destOrd="0" presId="urn:microsoft.com/office/officeart/2005/8/layout/hierarchy1"/>
    <dgm:cxn modelId="{631091C4-3945-43CB-B0F3-F557E8E8DCC7}" srcId="{B6546C2A-F99F-4B77-ADED-99CC5591C1A4}" destId="{D1F8B8E1-3A92-450E-A736-BBF099552F58}" srcOrd="1" destOrd="0" parTransId="{48EA3D67-B941-4E27-B3A8-6449F2273345}" sibTransId="{9EAB3031-C209-4F6B-9B30-22AF3956D542}"/>
    <dgm:cxn modelId="{9FC1C41B-AEDD-4B7D-9434-03D9274BE09C}" srcId="{B6546C2A-F99F-4B77-ADED-99CC5591C1A4}" destId="{AE4C7694-F126-4396-8131-04934638A966}" srcOrd="0" destOrd="0" parTransId="{A5E13B09-74EC-427B-999D-ED206FDA75C5}" sibTransId="{A3324BFD-FAE7-483B-812F-77CF39F6C048}"/>
    <dgm:cxn modelId="{419F7FAC-E7B5-47F0-836A-652ED807CA25}" type="presOf" srcId="{DE66E9AE-9792-4C78-8D0E-BF91C5F73576}" destId="{8789BA56-F3A7-44F4-B1A2-E906636217A3}" srcOrd="0" destOrd="0" presId="urn:microsoft.com/office/officeart/2005/8/layout/hierarchy1"/>
    <dgm:cxn modelId="{040CB467-109E-4B39-BEF3-F7FB32FB2A04}" type="presOf" srcId="{48EA3D67-B941-4E27-B3A8-6449F2273345}" destId="{CB21C0F4-3055-44C8-8709-70F6356A201F}" srcOrd="0" destOrd="0" presId="urn:microsoft.com/office/officeart/2005/8/layout/hierarchy1"/>
    <dgm:cxn modelId="{C59D0532-6C7D-4209-B789-FE00283B92E0}" type="presOf" srcId="{B6546C2A-F99F-4B77-ADED-99CC5591C1A4}" destId="{DCFD9F70-87EE-4005-8744-244289613535}" srcOrd="0" destOrd="0" presId="urn:microsoft.com/office/officeart/2005/8/layout/hierarchy1"/>
    <dgm:cxn modelId="{DBC3545E-6C85-4709-9B5A-46EE61C26265}" srcId="{F571FFA9-EED6-4E81-B005-CEC2E6E18FD4}" destId="{873878B5-E5E7-4D2D-933A-6014B84DA78D}" srcOrd="1" destOrd="0" parTransId="{352ADD02-6346-4418-BBE1-CFC21B730A76}" sibTransId="{383640B4-993C-4CAF-AA96-24BEB7FE2939}"/>
    <dgm:cxn modelId="{43C52F89-2D42-4134-A200-9604A69C7D63}" type="presOf" srcId="{D1F8B8E1-3A92-450E-A736-BBF099552F58}" destId="{8BF0F9F3-EFE8-4E88-A232-DC7363F88F7D}" srcOrd="0" destOrd="0" presId="urn:microsoft.com/office/officeart/2005/8/layout/hierarchy1"/>
    <dgm:cxn modelId="{9BFBBABA-BE40-4A54-BD58-DB530816994E}" type="presOf" srcId="{AE4C7694-F126-4396-8131-04934638A966}" destId="{F6E0F68B-0B93-414E-B3E3-934E6B7AC3DC}" srcOrd="0" destOrd="0" presId="urn:microsoft.com/office/officeart/2005/8/layout/hierarchy1"/>
    <dgm:cxn modelId="{21875C4F-816F-4E69-9F94-4D5DD7438CD9}" type="presOf" srcId="{F571FFA9-EED6-4E81-B005-CEC2E6E18FD4}" destId="{08D21F0E-4DB7-4668-8496-B1D4903CA110}" srcOrd="0" destOrd="0" presId="urn:microsoft.com/office/officeart/2005/8/layout/hierarchy1"/>
    <dgm:cxn modelId="{73DD4067-68FF-42BB-BF22-4E167C175C0B}" type="presOf" srcId="{A5E13B09-74EC-427B-999D-ED206FDA75C5}" destId="{BE7B58EF-3920-4373-B7AE-92498F582BC6}" srcOrd="0" destOrd="0" presId="urn:microsoft.com/office/officeart/2005/8/layout/hierarchy1"/>
    <dgm:cxn modelId="{70E9B5B7-383C-4D4E-B009-008DF997CFDA}" type="presOf" srcId="{533A19D9-E818-47F6-AEFE-ADEE43EA92B7}" destId="{253FBF9D-DC1F-4F0C-B934-DCB192A808FC}" srcOrd="0" destOrd="0" presId="urn:microsoft.com/office/officeart/2005/8/layout/hierarchy1"/>
    <dgm:cxn modelId="{7DCFF707-BDFE-47A4-8EB0-AAA1D75C11F1}" type="presOf" srcId="{873878B5-E5E7-4D2D-933A-6014B84DA78D}" destId="{6ECEB98D-BB3D-46C0-9BB5-72416A254DFF}" srcOrd="0" destOrd="0" presId="urn:microsoft.com/office/officeart/2005/8/layout/hierarchy1"/>
    <dgm:cxn modelId="{79E55843-37BE-4850-A740-9EC6A82D46BF}" srcId="{F571FFA9-EED6-4E81-B005-CEC2E6E18FD4}" destId="{A8218CB1-7E19-4748-AC9B-0D26FAF118FC}" srcOrd="2" destOrd="0" parTransId="{87CCEED0-25D1-4564-8B08-66AC0FE940B7}" sibTransId="{C35BD584-F902-42EE-9E7B-12CC752A1B84}"/>
    <dgm:cxn modelId="{E0DDA4A3-E243-47F8-9CC9-D253500D9F25}" srcId="{F571FFA9-EED6-4E81-B005-CEC2E6E18FD4}" destId="{DE66E9AE-9792-4C78-8D0E-BF91C5F73576}" srcOrd="3" destOrd="0" parTransId="{27FAE86A-D0EC-4454-8CCE-E7823354A9D2}" sibTransId="{2F11FBF5-BAE5-42A9-8387-A729235FC43B}"/>
    <dgm:cxn modelId="{2C766BE6-639B-4207-B0FB-1DFEA4771115}" srcId="{DE66E9AE-9792-4C78-8D0E-BF91C5F73576}" destId="{B6546C2A-F99F-4B77-ADED-99CC5591C1A4}" srcOrd="0" destOrd="0" parTransId="{533A19D9-E818-47F6-AEFE-ADEE43EA92B7}" sibTransId="{08835690-6EDB-4616-8DF3-D5EA50C211D4}"/>
    <dgm:cxn modelId="{2C7A138E-32CB-4E76-A66E-256BF91F97E9}" type="presParOf" srcId="{08D21F0E-4DB7-4668-8496-B1D4903CA110}" destId="{D7EE1133-68FF-4A5E-8A16-836C139BAFB2}" srcOrd="0" destOrd="0" presId="urn:microsoft.com/office/officeart/2005/8/layout/hierarchy1"/>
    <dgm:cxn modelId="{C334F461-6414-4768-B5C3-6EC766A01C95}" type="presParOf" srcId="{D7EE1133-68FF-4A5E-8A16-836C139BAFB2}" destId="{AA617A52-3E58-4B3E-BE79-947E39FA65B9}" srcOrd="0" destOrd="0" presId="urn:microsoft.com/office/officeart/2005/8/layout/hierarchy1"/>
    <dgm:cxn modelId="{548B1F43-A7CE-49A6-8B3A-C1EF0F40489C}" type="presParOf" srcId="{AA617A52-3E58-4B3E-BE79-947E39FA65B9}" destId="{1D169418-D9CB-4E3C-A7EB-056534707520}" srcOrd="0" destOrd="0" presId="urn:microsoft.com/office/officeart/2005/8/layout/hierarchy1"/>
    <dgm:cxn modelId="{7C9ABA84-3905-42F6-879B-C1D8E1EDC428}" type="presParOf" srcId="{AA617A52-3E58-4B3E-BE79-947E39FA65B9}" destId="{D79673A7-E03B-43A7-B3C1-6CA78E3371AF}" srcOrd="1" destOrd="0" presId="urn:microsoft.com/office/officeart/2005/8/layout/hierarchy1"/>
    <dgm:cxn modelId="{D15B3ECF-1A66-4A80-91B1-377C055DBFAB}" type="presParOf" srcId="{D7EE1133-68FF-4A5E-8A16-836C139BAFB2}" destId="{2E812833-D8C3-48B4-ACD0-3161FA88D518}" srcOrd="1" destOrd="0" presId="urn:microsoft.com/office/officeart/2005/8/layout/hierarchy1"/>
    <dgm:cxn modelId="{8107627B-9D3F-4A6D-B361-E4BF216E4732}" type="presParOf" srcId="{08D21F0E-4DB7-4668-8496-B1D4903CA110}" destId="{2E56AFBA-E9B3-4B6A-8A7A-AEF571828532}" srcOrd="1" destOrd="0" presId="urn:microsoft.com/office/officeart/2005/8/layout/hierarchy1"/>
    <dgm:cxn modelId="{A6B079B3-E7A3-49B3-8371-94DC9D0279FD}" type="presParOf" srcId="{2E56AFBA-E9B3-4B6A-8A7A-AEF571828532}" destId="{DDD853B3-3B20-4939-AA8A-A3843450BB21}" srcOrd="0" destOrd="0" presId="urn:microsoft.com/office/officeart/2005/8/layout/hierarchy1"/>
    <dgm:cxn modelId="{D7C6BF1C-7279-4016-AB84-28EFF0B168A5}" type="presParOf" srcId="{DDD853B3-3B20-4939-AA8A-A3843450BB21}" destId="{9A107938-D3A2-4BDC-AED3-278DEEDBDC8C}" srcOrd="0" destOrd="0" presId="urn:microsoft.com/office/officeart/2005/8/layout/hierarchy1"/>
    <dgm:cxn modelId="{04A3B7AE-0396-4184-8F23-E7FE8AC7E78D}" type="presParOf" srcId="{DDD853B3-3B20-4939-AA8A-A3843450BB21}" destId="{6ECEB98D-BB3D-46C0-9BB5-72416A254DFF}" srcOrd="1" destOrd="0" presId="urn:microsoft.com/office/officeart/2005/8/layout/hierarchy1"/>
    <dgm:cxn modelId="{A4CFDBA0-670A-4ACA-BA1A-F6801478F3D0}" type="presParOf" srcId="{2E56AFBA-E9B3-4B6A-8A7A-AEF571828532}" destId="{E44CE8DE-1765-4E8D-BD10-43D5F7CD4A28}" srcOrd="1" destOrd="0" presId="urn:microsoft.com/office/officeart/2005/8/layout/hierarchy1"/>
    <dgm:cxn modelId="{8F2B912D-2082-42A4-B18E-944438DD289D}" type="presParOf" srcId="{08D21F0E-4DB7-4668-8496-B1D4903CA110}" destId="{CEEA4FBA-5619-4235-A0EA-268A1634E49D}" srcOrd="2" destOrd="0" presId="urn:microsoft.com/office/officeart/2005/8/layout/hierarchy1"/>
    <dgm:cxn modelId="{CC9841A5-0209-4FDE-A935-6479AB1F8360}" type="presParOf" srcId="{CEEA4FBA-5619-4235-A0EA-268A1634E49D}" destId="{D9743710-F849-4883-B6B0-995E630BC94C}" srcOrd="0" destOrd="0" presId="urn:microsoft.com/office/officeart/2005/8/layout/hierarchy1"/>
    <dgm:cxn modelId="{6075A4A1-CDEB-4551-9B3F-370B13CBB220}" type="presParOf" srcId="{D9743710-F849-4883-B6B0-995E630BC94C}" destId="{F468F12D-73F0-428D-9D7A-6252DE01BF5D}" srcOrd="0" destOrd="0" presId="urn:microsoft.com/office/officeart/2005/8/layout/hierarchy1"/>
    <dgm:cxn modelId="{398B84F9-B522-4680-8DD1-FA2896B74B48}" type="presParOf" srcId="{D9743710-F849-4883-B6B0-995E630BC94C}" destId="{4298601C-E521-4AC3-B1C1-8DFB7A9017A4}" srcOrd="1" destOrd="0" presId="urn:microsoft.com/office/officeart/2005/8/layout/hierarchy1"/>
    <dgm:cxn modelId="{24CFDC09-BAB3-41BE-AE03-F817A71D9567}" type="presParOf" srcId="{CEEA4FBA-5619-4235-A0EA-268A1634E49D}" destId="{78AE8EFD-BD7B-4833-8011-40745CA3CD5A}" srcOrd="1" destOrd="0" presId="urn:microsoft.com/office/officeart/2005/8/layout/hierarchy1"/>
    <dgm:cxn modelId="{A767E9CF-F379-4C65-A241-632FA4646EF7}" type="presParOf" srcId="{08D21F0E-4DB7-4668-8496-B1D4903CA110}" destId="{7BC303EA-63B6-4678-8121-B9810450CDBF}" srcOrd="3" destOrd="0" presId="urn:microsoft.com/office/officeart/2005/8/layout/hierarchy1"/>
    <dgm:cxn modelId="{69EBF850-9597-4E86-BBE4-A084D81D534A}" type="presParOf" srcId="{7BC303EA-63B6-4678-8121-B9810450CDBF}" destId="{E279ECD9-5D88-42EF-8A82-CEFD36BC94E2}" srcOrd="0" destOrd="0" presId="urn:microsoft.com/office/officeart/2005/8/layout/hierarchy1"/>
    <dgm:cxn modelId="{5D81394E-DC08-46CD-BF0D-1DB16C54A81A}" type="presParOf" srcId="{E279ECD9-5D88-42EF-8A82-CEFD36BC94E2}" destId="{6EC95BCC-D2E0-4E65-874C-944E32AF38E1}" srcOrd="0" destOrd="0" presId="urn:microsoft.com/office/officeart/2005/8/layout/hierarchy1"/>
    <dgm:cxn modelId="{89CBE562-4B0C-4D1F-875A-0739BD0E0309}" type="presParOf" srcId="{E279ECD9-5D88-42EF-8A82-CEFD36BC94E2}" destId="{8789BA56-F3A7-44F4-B1A2-E906636217A3}" srcOrd="1" destOrd="0" presId="urn:microsoft.com/office/officeart/2005/8/layout/hierarchy1"/>
    <dgm:cxn modelId="{B77E7FDC-ED95-4C21-BBD5-2D4D3A24EEE8}" type="presParOf" srcId="{7BC303EA-63B6-4678-8121-B9810450CDBF}" destId="{F98FA112-9E73-4A40-84F1-50839AFB28D1}" srcOrd="1" destOrd="0" presId="urn:microsoft.com/office/officeart/2005/8/layout/hierarchy1"/>
    <dgm:cxn modelId="{84922772-1310-4DDF-8ECA-1075C4582742}" type="presParOf" srcId="{F98FA112-9E73-4A40-84F1-50839AFB28D1}" destId="{253FBF9D-DC1F-4F0C-B934-DCB192A808FC}" srcOrd="0" destOrd="0" presId="urn:microsoft.com/office/officeart/2005/8/layout/hierarchy1"/>
    <dgm:cxn modelId="{977E5A64-2092-46B4-8F93-972FAA5D4AE8}" type="presParOf" srcId="{F98FA112-9E73-4A40-84F1-50839AFB28D1}" destId="{FD7DF479-D5F6-4BDB-B410-253D481CB1D6}" srcOrd="1" destOrd="0" presId="urn:microsoft.com/office/officeart/2005/8/layout/hierarchy1"/>
    <dgm:cxn modelId="{3F6762BB-366D-412B-A2ED-335318CCC901}" type="presParOf" srcId="{FD7DF479-D5F6-4BDB-B410-253D481CB1D6}" destId="{E269327D-575C-41BF-B895-6E32FCA810D7}" srcOrd="0" destOrd="0" presId="urn:microsoft.com/office/officeart/2005/8/layout/hierarchy1"/>
    <dgm:cxn modelId="{3DD32653-8884-406D-B99E-DE1138F770BB}" type="presParOf" srcId="{E269327D-575C-41BF-B895-6E32FCA810D7}" destId="{9B9A723D-C590-4A0D-9FD0-6767CB938BBC}" srcOrd="0" destOrd="0" presId="urn:microsoft.com/office/officeart/2005/8/layout/hierarchy1"/>
    <dgm:cxn modelId="{754BB495-D30C-498E-8F29-F114B377F385}" type="presParOf" srcId="{E269327D-575C-41BF-B895-6E32FCA810D7}" destId="{DCFD9F70-87EE-4005-8744-244289613535}" srcOrd="1" destOrd="0" presId="urn:microsoft.com/office/officeart/2005/8/layout/hierarchy1"/>
    <dgm:cxn modelId="{65218052-0DE5-403D-B9B2-BE333E2E18D7}" type="presParOf" srcId="{FD7DF479-D5F6-4BDB-B410-253D481CB1D6}" destId="{CE4523F3-4483-49BE-8C9A-30C0EDCC211E}" srcOrd="1" destOrd="0" presId="urn:microsoft.com/office/officeart/2005/8/layout/hierarchy1"/>
    <dgm:cxn modelId="{2A3225D4-033B-4EF1-A118-BB67F598BD38}" type="presParOf" srcId="{CE4523F3-4483-49BE-8C9A-30C0EDCC211E}" destId="{BE7B58EF-3920-4373-B7AE-92498F582BC6}" srcOrd="0" destOrd="0" presId="urn:microsoft.com/office/officeart/2005/8/layout/hierarchy1"/>
    <dgm:cxn modelId="{11CDAFD0-6761-4A5D-B3F4-522871AC18B3}" type="presParOf" srcId="{CE4523F3-4483-49BE-8C9A-30C0EDCC211E}" destId="{221A91A7-4C59-4370-A870-7A961561FBA3}" srcOrd="1" destOrd="0" presId="urn:microsoft.com/office/officeart/2005/8/layout/hierarchy1"/>
    <dgm:cxn modelId="{BC8D1626-6455-4C0A-B823-0C07560493C1}" type="presParOf" srcId="{221A91A7-4C59-4370-A870-7A961561FBA3}" destId="{61AB7BCB-C8E8-47F1-BD32-1D51BC34EE51}" srcOrd="0" destOrd="0" presId="urn:microsoft.com/office/officeart/2005/8/layout/hierarchy1"/>
    <dgm:cxn modelId="{74AC58B1-B8A6-427B-980D-4C47A0AD4F43}" type="presParOf" srcId="{61AB7BCB-C8E8-47F1-BD32-1D51BC34EE51}" destId="{7138CEF1-C38A-48BC-9DD7-0598B5693399}" srcOrd="0" destOrd="0" presId="urn:microsoft.com/office/officeart/2005/8/layout/hierarchy1"/>
    <dgm:cxn modelId="{CE86CA52-2D7B-4035-8004-A42AE1D6F975}" type="presParOf" srcId="{61AB7BCB-C8E8-47F1-BD32-1D51BC34EE51}" destId="{F6E0F68B-0B93-414E-B3E3-934E6B7AC3DC}" srcOrd="1" destOrd="0" presId="urn:microsoft.com/office/officeart/2005/8/layout/hierarchy1"/>
    <dgm:cxn modelId="{B96F2A26-C38A-4F99-B9C4-48971255B2EE}" type="presParOf" srcId="{221A91A7-4C59-4370-A870-7A961561FBA3}" destId="{C94D3B5E-307F-4B4F-94A8-D308EFA7683F}" srcOrd="1" destOrd="0" presId="urn:microsoft.com/office/officeart/2005/8/layout/hierarchy1"/>
    <dgm:cxn modelId="{17B9FC12-ED08-4E8A-94F6-4C33B24B82B3}" type="presParOf" srcId="{CE4523F3-4483-49BE-8C9A-30C0EDCC211E}" destId="{CB21C0F4-3055-44C8-8709-70F6356A201F}" srcOrd="2" destOrd="0" presId="urn:microsoft.com/office/officeart/2005/8/layout/hierarchy1"/>
    <dgm:cxn modelId="{5EA26ED1-E60E-47B4-AB15-399827A87E9B}" type="presParOf" srcId="{CE4523F3-4483-49BE-8C9A-30C0EDCC211E}" destId="{166CA422-8213-483D-8A23-4A01966A4509}" srcOrd="3" destOrd="0" presId="urn:microsoft.com/office/officeart/2005/8/layout/hierarchy1"/>
    <dgm:cxn modelId="{902F344A-D064-4E44-BFE7-CCDC3815D816}" type="presParOf" srcId="{166CA422-8213-483D-8A23-4A01966A4509}" destId="{7E57B551-9DAE-46C6-91A4-2A58FC79510E}" srcOrd="0" destOrd="0" presId="urn:microsoft.com/office/officeart/2005/8/layout/hierarchy1"/>
    <dgm:cxn modelId="{229F74EA-13F2-4F89-958B-281DC98F8FFE}" type="presParOf" srcId="{7E57B551-9DAE-46C6-91A4-2A58FC79510E}" destId="{0D9B724A-D6B8-496C-8EDE-65BD91A8E704}" srcOrd="0" destOrd="0" presId="urn:microsoft.com/office/officeart/2005/8/layout/hierarchy1"/>
    <dgm:cxn modelId="{E5DA8876-7D24-490E-9F6F-72A67C483743}" type="presParOf" srcId="{7E57B551-9DAE-46C6-91A4-2A58FC79510E}" destId="{8BF0F9F3-EFE8-4E88-A232-DC7363F88F7D}" srcOrd="1" destOrd="0" presId="urn:microsoft.com/office/officeart/2005/8/layout/hierarchy1"/>
    <dgm:cxn modelId="{B4FCAF61-E0D2-4EDC-96F5-941E050A1FBB}" type="presParOf" srcId="{166CA422-8213-483D-8A23-4A01966A4509}" destId="{34587212-A9DC-4A8F-BBCF-D47A61C0B8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FD1C6-BA61-41B3-990C-141643E07FB9}" type="doc">
      <dgm:prSet loTypeId="urn:microsoft.com/office/officeart/2005/8/layout/hList1" loCatId="list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186CDB26-AE39-43EB-95C4-9D71C3C55035}">
      <dgm:prSet phldrT="[Text]"/>
      <dgm:spPr/>
      <dgm:t>
        <a:bodyPr/>
        <a:lstStyle/>
        <a:p>
          <a:r>
            <a:rPr lang="tr-TR" b="1" dirty="0" smtClean="0"/>
            <a:t>FIELD  NOTES</a:t>
          </a:r>
          <a:endParaRPr lang="tr-TR" b="1" dirty="0"/>
        </a:p>
      </dgm:t>
    </dgm:pt>
    <dgm:pt modelId="{B3E2E01D-31ED-4D09-AE66-5D41FE7AC3C4}" type="parTrans" cxnId="{468F5A50-5B6E-439B-BD06-9E333E824228}">
      <dgm:prSet/>
      <dgm:spPr/>
      <dgm:t>
        <a:bodyPr/>
        <a:lstStyle/>
        <a:p>
          <a:endParaRPr lang="tr-TR"/>
        </a:p>
      </dgm:t>
    </dgm:pt>
    <dgm:pt modelId="{AD789E33-29EE-4B97-8BF1-34AFAC1698B5}" type="sibTrans" cxnId="{468F5A50-5B6E-439B-BD06-9E333E824228}">
      <dgm:prSet/>
      <dgm:spPr/>
      <dgm:t>
        <a:bodyPr/>
        <a:lstStyle/>
        <a:p>
          <a:endParaRPr lang="tr-TR"/>
        </a:p>
      </dgm:t>
    </dgm:pt>
    <dgm:pt modelId="{D70C9CD8-2E82-4C73-B3B0-42FBA886486F}">
      <dgm:prSet phldrT="[Text]"/>
      <dgm:spPr/>
      <dgm:t>
        <a:bodyPr/>
        <a:lstStyle/>
        <a:p>
          <a:r>
            <a:rPr lang="tr-TR" b="1" dirty="0" smtClean="0"/>
            <a:t>INTERVIEWS</a:t>
          </a:r>
          <a:endParaRPr lang="tr-TR" b="1" dirty="0"/>
        </a:p>
      </dgm:t>
    </dgm:pt>
    <dgm:pt modelId="{04B2FA3B-CE9B-48F6-8EB5-EE315849B7C1}" type="parTrans" cxnId="{58E7B0B9-34E0-46AC-A449-300333F4CCFC}">
      <dgm:prSet/>
      <dgm:spPr/>
      <dgm:t>
        <a:bodyPr/>
        <a:lstStyle/>
        <a:p>
          <a:endParaRPr lang="tr-TR"/>
        </a:p>
      </dgm:t>
    </dgm:pt>
    <dgm:pt modelId="{42CD7B9A-6646-4806-98F7-4414BCE50187}" type="sibTrans" cxnId="{58E7B0B9-34E0-46AC-A449-300333F4CCFC}">
      <dgm:prSet/>
      <dgm:spPr/>
      <dgm:t>
        <a:bodyPr/>
        <a:lstStyle/>
        <a:p>
          <a:endParaRPr lang="tr-TR"/>
        </a:p>
      </dgm:t>
    </dgm:pt>
    <dgm:pt modelId="{C79D5430-8640-40FC-B1CA-FADB489210A6}">
      <dgm:prSet phldrT="[Text]"/>
      <dgm:spPr/>
      <dgm:t>
        <a:bodyPr/>
        <a:lstStyle/>
        <a:p>
          <a:r>
            <a:rPr lang="tr-TR" b="1" dirty="0" smtClean="0"/>
            <a:t>With employees</a:t>
          </a:r>
          <a:endParaRPr lang="tr-TR" b="1" dirty="0"/>
        </a:p>
      </dgm:t>
    </dgm:pt>
    <dgm:pt modelId="{F2E4C808-EADF-4072-9B09-42613DE09CEA}" type="parTrans" cxnId="{7E0B001D-7B82-4590-B26B-D4E13B92C552}">
      <dgm:prSet/>
      <dgm:spPr/>
      <dgm:t>
        <a:bodyPr/>
        <a:lstStyle/>
        <a:p>
          <a:endParaRPr lang="tr-TR"/>
        </a:p>
      </dgm:t>
    </dgm:pt>
    <dgm:pt modelId="{F817DCF1-B5A1-4878-99D1-CAB8437F99B4}" type="sibTrans" cxnId="{7E0B001D-7B82-4590-B26B-D4E13B92C552}">
      <dgm:prSet/>
      <dgm:spPr/>
      <dgm:t>
        <a:bodyPr/>
        <a:lstStyle/>
        <a:p>
          <a:endParaRPr lang="tr-TR"/>
        </a:p>
      </dgm:t>
    </dgm:pt>
    <dgm:pt modelId="{AE4DB352-21AB-438D-8812-BDD4BA2E0C84}">
      <dgm:prSet phldrT="[Text]"/>
      <dgm:spPr/>
      <dgm:t>
        <a:bodyPr/>
        <a:lstStyle/>
        <a:p>
          <a:r>
            <a:rPr lang="en-US" b="1" smtClean="0"/>
            <a:t>Weekly visits </a:t>
          </a:r>
          <a:r>
            <a:rPr lang="en-US" b="1" dirty="0" smtClean="0"/>
            <a:t>to </a:t>
          </a:r>
          <a:r>
            <a:rPr lang="en-US" b="1" dirty="0" err="1" smtClean="0"/>
            <a:t>Namet</a:t>
          </a:r>
          <a:r>
            <a:rPr lang="en-US" b="1" dirty="0" smtClean="0"/>
            <a:t> warehouse</a:t>
          </a:r>
          <a:endParaRPr lang="tr-TR" b="1" dirty="0"/>
        </a:p>
      </dgm:t>
    </dgm:pt>
    <dgm:pt modelId="{7BA88EE5-B4F2-4BF7-B82D-8A3C20093E7A}" type="sibTrans" cxnId="{6843140E-2E9B-4F27-8E0F-C8391D7E9637}">
      <dgm:prSet/>
      <dgm:spPr/>
      <dgm:t>
        <a:bodyPr/>
        <a:lstStyle/>
        <a:p>
          <a:endParaRPr lang="tr-TR"/>
        </a:p>
      </dgm:t>
    </dgm:pt>
    <dgm:pt modelId="{DACFA4BF-5A9C-44DF-83C1-41CC454ABDE8}" type="parTrans" cxnId="{6843140E-2E9B-4F27-8E0F-C8391D7E9637}">
      <dgm:prSet/>
      <dgm:spPr/>
      <dgm:t>
        <a:bodyPr/>
        <a:lstStyle/>
        <a:p>
          <a:endParaRPr lang="tr-TR"/>
        </a:p>
      </dgm:t>
    </dgm:pt>
    <dgm:pt modelId="{3F0ED1E6-8D80-4E3A-B1EA-0E3F50EFDD37}">
      <dgm:prSet phldrT="[Text]"/>
      <dgm:spPr/>
      <dgm:t>
        <a:bodyPr/>
        <a:lstStyle/>
        <a:p>
          <a:r>
            <a:rPr lang="tr-TR" b="1" dirty="0" smtClean="0"/>
            <a:t>OBSERVATION</a:t>
          </a:r>
          <a:endParaRPr lang="tr-TR" b="1" dirty="0"/>
        </a:p>
      </dgm:t>
    </dgm:pt>
    <dgm:pt modelId="{2C56B3C3-CAD3-4D03-A59B-E96FCA93B67F}" type="sibTrans" cxnId="{772213A7-94CE-45BE-9ED9-A98162E7D3CD}">
      <dgm:prSet/>
      <dgm:spPr/>
      <dgm:t>
        <a:bodyPr/>
        <a:lstStyle/>
        <a:p>
          <a:endParaRPr lang="tr-TR"/>
        </a:p>
      </dgm:t>
    </dgm:pt>
    <dgm:pt modelId="{6F27035C-9C35-48A1-A5D3-2C6139139812}" type="parTrans" cxnId="{772213A7-94CE-45BE-9ED9-A98162E7D3CD}">
      <dgm:prSet/>
      <dgm:spPr/>
      <dgm:t>
        <a:bodyPr/>
        <a:lstStyle/>
        <a:p>
          <a:endParaRPr lang="tr-TR"/>
        </a:p>
      </dgm:t>
    </dgm:pt>
    <dgm:pt modelId="{0F99FD4C-46ED-4A57-8618-951885317F1C}">
      <dgm:prSet/>
      <dgm:spPr/>
      <dgm:t>
        <a:bodyPr/>
        <a:lstStyle/>
        <a:p>
          <a:r>
            <a:rPr lang="en-US" b="1" dirty="0" err="1" smtClean="0"/>
            <a:t>Spen</a:t>
          </a:r>
          <a:r>
            <a:rPr lang="tr-TR" b="1" dirty="0" smtClean="0"/>
            <a:t>t</a:t>
          </a:r>
          <a:r>
            <a:rPr lang="en-US" b="1" dirty="0" smtClean="0"/>
            <a:t> </a:t>
          </a:r>
          <a:r>
            <a:rPr lang="tr-TR" b="1" dirty="0" smtClean="0"/>
            <a:t>10</a:t>
          </a:r>
          <a:r>
            <a:rPr lang="en-US" b="1" dirty="0" smtClean="0"/>
            <a:t> hours per week for observing the daily operations in the warehouse for 10 weeks of period</a:t>
          </a:r>
          <a:endParaRPr lang="tr-TR" b="1" dirty="0"/>
        </a:p>
      </dgm:t>
    </dgm:pt>
    <dgm:pt modelId="{B42D7094-572B-4A0C-ADE6-469FEDA1563D}" type="parTrans" cxnId="{61C3FBEF-6ABC-420A-9A74-9092976D2CFC}">
      <dgm:prSet/>
      <dgm:spPr/>
      <dgm:t>
        <a:bodyPr/>
        <a:lstStyle/>
        <a:p>
          <a:endParaRPr lang="tr-TR"/>
        </a:p>
      </dgm:t>
    </dgm:pt>
    <dgm:pt modelId="{FA96AB14-AC6E-44A5-A057-75758C090050}" type="sibTrans" cxnId="{61C3FBEF-6ABC-420A-9A74-9092976D2CFC}">
      <dgm:prSet/>
      <dgm:spPr/>
      <dgm:t>
        <a:bodyPr/>
        <a:lstStyle/>
        <a:p>
          <a:endParaRPr lang="tr-TR"/>
        </a:p>
      </dgm:t>
    </dgm:pt>
    <dgm:pt modelId="{D4CE3287-55A1-4DAA-A507-F9A31CD467C7}">
      <dgm:prSet/>
      <dgm:spPr/>
      <dgm:t>
        <a:bodyPr/>
        <a:lstStyle/>
        <a:p>
          <a:r>
            <a:rPr lang="tr-TR" b="1" dirty="0" smtClean="0"/>
            <a:t>Company managers</a:t>
          </a:r>
          <a:endParaRPr lang="tr-TR" b="1" dirty="0"/>
        </a:p>
      </dgm:t>
    </dgm:pt>
    <dgm:pt modelId="{FF84FAD9-746C-492D-B3F9-EC687A800386}" type="parTrans" cxnId="{297BC4B0-190D-49CF-9D10-FD1A7247B50B}">
      <dgm:prSet/>
      <dgm:spPr/>
      <dgm:t>
        <a:bodyPr/>
        <a:lstStyle/>
        <a:p>
          <a:endParaRPr lang="tr-TR"/>
        </a:p>
      </dgm:t>
    </dgm:pt>
    <dgm:pt modelId="{0A39E2A9-CDA9-4133-9D3F-246FEDD5900D}" type="sibTrans" cxnId="{297BC4B0-190D-49CF-9D10-FD1A7247B50B}">
      <dgm:prSet/>
      <dgm:spPr/>
      <dgm:t>
        <a:bodyPr/>
        <a:lstStyle/>
        <a:p>
          <a:endParaRPr lang="tr-TR"/>
        </a:p>
      </dgm:t>
    </dgm:pt>
    <dgm:pt modelId="{B7CF677D-03B4-494D-8177-E851086DCDFB}">
      <dgm:prSet/>
      <dgm:spPr/>
      <dgm:t>
        <a:bodyPr/>
        <a:lstStyle/>
        <a:p>
          <a:r>
            <a:rPr lang="en-US" b="1" dirty="0" smtClean="0"/>
            <a:t>Other executives (e.g. experts on Kaizen implementations)</a:t>
          </a:r>
          <a:endParaRPr lang="tr-TR" b="1" dirty="0"/>
        </a:p>
      </dgm:t>
    </dgm:pt>
    <dgm:pt modelId="{2E2CE70A-A038-4DF1-8F24-E4A5D3C74830}" type="parTrans" cxnId="{1F183D3A-3705-48BE-804F-136186C9D60B}">
      <dgm:prSet/>
      <dgm:spPr/>
      <dgm:t>
        <a:bodyPr/>
        <a:lstStyle/>
        <a:p>
          <a:endParaRPr lang="tr-TR"/>
        </a:p>
      </dgm:t>
    </dgm:pt>
    <dgm:pt modelId="{B2B51614-C9FB-4B1E-B7C2-D8EDDAA888D3}" type="sibTrans" cxnId="{1F183D3A-3705-48BE-804F-136186C9D60B}">
      <dgm:prSet/>
      <dgm:spPr/>
      <dgm:t>
        <a:bodyPr/>
        <a:lstStyle/>
        <a:p>
          <a:endParaRPr lang="tr-TR"/>
        </a:p>
      </dgm:t>
    </dgm:pt>
    <dgm:pt modelId="{1FDFF122-9631-4645-9362-4C2988157DF8}">
      <dgm:prSet/>
      <dgm:spPr/>
      <dgm:t>
        <a:bodyPr/>
        <a:lstStyle/>
        <a:p>
          <a:r>
            <a:rPr lang="tr-TR" b="1" dirty="0" err="1" smtClean="0"/>
            <a:t>Warehouse</a:t>
          </a:r>
          <a:r>
            <a:rPr lang="tr-TR" b="1" dirty="0" smtClean="0"/>
            <a:t> </a:t>
          </a:r>
          <a:r>
            <a:rPr lang="tr-TR" b="1" dirty="0" err="1" smtClean="0"/>
            <a:t>processes</a:t>
          </a:r>
          <a:r>
            <a:rPr lang="tr-TR" b="1" dirty="0" smtClean="0"/>
            <a:t> </a:t>
          </a:r>
          <a:r>
            <a:rPr lang="tr-TR" b="1" dirty="0" err="1" smtClean="0"/>
            <a:t>and</a:t>
          </a:r>
          <a:r>
            <a:rPr lang="tr-TR" b="1" dirty="0" smtClean="0"/>
            <a:t>  </a:t>
          </a:r>
          <a:r>
            <a:rPr lang="tr-TR" b="1" dirty="0" err="1" smtClean="0"/>
            <a:t>observations</a:t>
          </a:r>
          <a:r>
            <a:rPr lang="tr-TR" b="1" dirty="0" smtClean="0"/>
            <a:t> </a:t>
          </a:r>
          <a:r>
            <a:rPr lang="tr-TR" b="1" dirty="0" err="1" smtClean="0"/>
            <a:t>were</a:t>
          </a:r>
          <a:r>
            <a:rPr lang="tr-TR" b="1" dirty="0" smtClean="0"/>
            <a:t> </a:t>
          </a:r>
          <a:r>
            <a:rPr lang="tr-TR" b="1" dirty="0" err="1" smtClean="0"/>
            <a:t>recorded</a:t>
          </a:r>
          <a:r>
            <a:rPr lang="tr-TR" b="1" dirty="0" smtClean="0"/>
            <a:t>.</a:t>
          </a:r>
          <a:endParaRPr lang="tr-TR" b="1" dirty="0"/>
        </a:p>
      </dgm:t>
    </dgm:pt>
    <dgm:pt modelId="{6D62575D-E3E5-46C9-824A-2F371BB27E39}" type="parTrans" cxnId="{F8295245-A57A-42F8-99DC-2D3B57BEBB6A}">
      <dgm:prSet/>
      <dgm:spPr/>
      <dgm:t>
        <a:bodyPr/>
        <a:lstStyle/>
        <a:p>
          <a:endParaRPr lang="tr-TR"/>
        </a:p>
      </dgm:t>
    </dgm:pt>
    <dgm:pt modelId="{FCED3BBA-6A00-4D91-BA71-6B73EB86CE71}" type="sibTrans" cxnId="{F8295245-A57A-42F8-99DC-2D3B57BEBB6A}">
      <dgm:prSet/>
      <dgm:spPr/>
      <dgm:t>
        <a:bodyPr/>
        <a:lstStyle/>
        <a:p>
          <a:endParaRPr lang="tr-TR"/>
        </a:p>
      </dgm:t>
    </dgm:pt>
    <dgm:pt modelId="{7843BDAF-1952-4BFE-927D-27EE3D999781}" type="pres">
      <dgm:prSet presAssocID="{BE4FD1C6-BA61-41B3-990C-141643E07F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39E74C-AE9C-44C8-BE89-42DF728A8472}" type="pres">
      <dgm:prSet presAssocID="{3F0ED1E6-8D80-4E3A-B1EA-0E3F50EFDD37}" presName="composite" presStyleCnt="0"/>
      <dgm:spPr/>
    </dgm:pt>
    <dgm:pt modelId="{FD1F4C09-1C14-4402-9F5E-0D4DC2AC427A}" type="pres">
      <dgm:prSet presAssocID="{3F0ED1E6-8D80-4E3A-B1EA-0E3F50EFDD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404EC7-74D1-45B4-B790-4602BC79BE30}" type="pres">
      <dgm:prSet presAssocID="{3F0ED1E6-8D80-4E3A-B1EA-0E3F50EFDD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4D806D-9E7B-4B44-9868-AEAC4F078D7C}" type="pres">
      <dgm:prSet presAssocID="{2C56B3C3-CAD3-4D03-A59B-E96FCA93B67F}" presName="space" presStyleCnt="0"/>
      <dgm:spPr/>
    </dgm:pt>
    <dgm:pt modelId="{F77EB1CF-8928-4776-89BE-F5C2A2FEF019}" type="pres">
      <dgm:prSet presAssocID="{186CDB26-AE39-43EB-95C4-9D71C3C55035}" presName="composite" presStyleCnt="0"/>
      <dgm:spPr/>
    </dgm:pt>
    <dgm:pt modelId="{C1365845-5458-4B78-8D41-6CF7AA64F8D9}" type="pres">
      <dgm:prSet presAssocID="{186CDB26-AE39-43EB-95C4-9D71C3C550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479F04-3E38-49EF-840E-E7ABFA7A02CA}" type="pres">
      <dgm:prSet presAssocID="{186CDB26-AE39-43EB-95C4-9D71C3C5503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524545-9226-45C5-A440-9D7A5F6FAFE2}" type="pres">
      <dgm:prSet presAssocID="{AD789E33-29EE-4B97-8BF1-34AFAC1698B5}" presName="space" presStyleCnt="0"/>
      <dgm:spPr/>
    </dgm:pt>
    <dgm:pt modelId="{B10F15FD-0DE5-4821-A58A-DFC53D7C7D2A}" type="pres">
      <dgm:prSet presAssocID="{D70C9CD8-2E82-4C73-B3B0-42FBA886486F}" presName="composite" presStyleCnt="0"/>
      <dgm:spPr/>
    </dgm:pt>
    <dgm:pt modelId="{1FB0925E-005E-41DE-A9E8-54B94DD076AE}" type="pres">
      <dgm:prSet presAssocID="{D70C9CD8-2E82-4C73-B3B0-42FBA886486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CD26D0-CE5A-40CC-9BE0-3EFD668AB4DE}" type="pres">
      <dgm:prSet presAssocID="{D70C9CD8-2E82-4C73-B3B0-42FBA886486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2213A7-94CE-45BE-9ED9-A98162E7D3CD}" srcId="{BE4FD1C6-BA61-41B3-990C-141643E07FB9}" destId="{3F0ED1E6-8D80-4E3A-B1EA-0E3F50EFDD37}" srcOrd="0" destOrd="0" parTransId="{6F27035C-9C35-48A1-A5D3-2C6139139812}" sibTransId="{2C56B3C3-CAD3-4D03-A59B-E96FCA93B67F}"/>
    <dgm:cxn modelId="{F2CD25A1-5C2D-4414-BCE0-B1B0024AEB16}" type="presOf" srcId="{D4CE3287-55A1-4DAA-A507-F9A31CD467C7}" destId="{CECD26D0-CE5A-40CC-9BE0-3EFD668AB4DE}" srcOrd="0" destOrd="1" presId="urn:microsoft.com/office/officeart/2005/8/layout/hList1"/>
    <dgm:cxn modelId="{58E7B0B9-34E0-46AC-A449-300333F4CCFC}" srcId="{BE4FD1C6-BA61-41B3-990C-141643E07FB9}" destId="{D70C9CD8-2E82-4C73-B3B0-42FBA886486F}" srcOrd="2" destOrd="0" parTransId="{04B2FA3B-CE9B-48F6-8EB5-EE315849B7C1}" sibTransId="{42CD7B9A-6646-4806-98F7-4414BCE50187}"/>
    <dgm:cxn modelId="{7E0B001D-7B82-4590-B26B-D4E13B92C552}" srcId="{D70C9CD8-2E82-4C73-B3B0-42FBA886486F}" destId="{C79D5430-8640-40FC-B1CA-FADB489210A6}" srcOrd="0" destOrd="0" parTransId="{F2E4C808-EADF-4072-9B09-42613DE09CEA}" sibTransId="{F817DCF1-B5A1-4878-99D1-CAB8437F99B4}"/>
    <dgm:cxn modelId="{6843140E-2E9B-4F27-8E0F-C8391D7E9637}" srcId="{3F0ED1E6-8D80-4E3A-B1EA-0E3F50EFDD37}" destId="{AE4DB352-21AB-438D-8812-BDD4BA2E0C84}" srcOrd="0" destOrd="0" parTransId="{DACFA4BF-5A9C-44DF-83C1-41CC454ABDE8}" sibTransId="{7BA88EE5-B4F2-4BF7-B82D-8A3C20093E7A}"/>
    <dgm:cxn modelId="{79054269-DA77-48D2-8221-8E9AC0B6E653}" type="presOf" srcId="{0F99FD4C-46ED-4A57-8618-951885317F1C}" destId="{61404EC7-74D1-45B4-B790-4602BC79BE30}" srcOrd="0" destOrd="1" presId="urn:microsoft.com/office/officeart/2005/8/layout/hList1"/>
    <dgm:cxn modelId="{B72B4CAB-2A7D-4B86-B5F3-9DF58006BDCB}" type="presOf" srcId="{3F0ED1E6-8D80-4E3A-B1EA-0E3F50EFDD37}" destId="{FD1F4C09-1C14-4402-9F5E-0D4DC2AC427A}" srcOrd="0" destOrd="0" presId="urn:microsoft.com/office/officeart/2005/8/layout/hList1"/>
    <dgm:cxn modelId="{F8295245-A57A-42F8-99DC-2D3B57BEBB6A}" srcId="{186CDB26-AE39-43EB-95C4-9D71C3C55035}" destId="{1FDFF122-9631-4645-9362-4C2988157DF8}" srcOrd="0" destOrd="0" parTransId="{6D62575D-E3E5-46C9-824A-2F371BB27E39}" sibTransId="{FCED3BBA-6A00-4D91-BA71-6B73EB86CE71}"/>
    <dgm:cxn modelId="{5FE84C34-55A6-4C48-86D5-074C8B496C4A}" type="presOf" srcId="{B7CF677D-03B4-494D-8177-E851086DCDFB}" destId="{CECD26D0-CE5A-40CC-9BE0-3EFD668AB4DE}" srcOrd="0" destOrd="2" presId="urn:microsoft.com/office/officeart/2005/8/layout/hList1"/>
    <dgm:cxn modelId="{C6BDD87F-AA7A-44F0-9E5C-786365B716E6}" type="presOf" srcId="{AE4DB352-21AB-438D-8812-BDD4BA2E0C84}" destId="{61404EC7-74D1-45B4-B790-4602BC79BE30}" srcOrd="0" destOrd="0" presId="urn:microsoft.com/office/officeart/2005/8/layout/hList1"/>
    <dgm:cxn modelId="{5CB41503-9FAD-4162-9040-7A0E58BCEC84}" type="presOf" srcId="{1FDFF122-9631-4645-9362-4C2988157DF8}" destId="{97479F04-3E38-49EF-840E-E7ABFA7A02CA}" srcOrd="0" destOrd="0" presId="urn:microsoft.com/office/officeart/2005/8/layout/hList1"/>
    <dgm:cxn modelId="{5D75D65B-EF9A-4418-B82B-4E45167E3A02}" type="presOf" srcId="{C79D5430-8640-40FC-B1CA-FADB489210A6}" destId="{CECD26D0-CE5A-40CC-9BE0-3EFD668AB4DE}" srcOrd="0" destOrd="0" presId="urn:microsoft.com/office/officeart/2005/8/layout/hList1"/>
    <dgm:cxn modelId="{1E8400DB-85D2-49C6-AFB7-C0DC7343E0E8}" type="presOf" srcId="{D70C9CD8-2E82-4C73-B3B0-42FBA886486F}" destId="{1FB0925E-005E-41DE-A9E8-54B94DD076AE}" srcOrd="0" destOrd="0" presId="urn:microsoft.com/office/officeart/2005/8/layout/hList1"/>
    <dgm:cxn modelId="{297BC4B0-190D-49CF-9D10-FD1A7247B50B}" srcId="{D70C9CD8-2E82-4C73-B3B0-42FBA886486F}" destId="{D4CE3287-55A1-4DAA-A507-F9A31CD467C7}" srcOrd="1" destOrd="0" parTransId="{FF84FAD9-746C-492D-B3F9-EC687A800386}" sibTransId="{0A39E2A9-CDA9-4133-9D3F-246FEDD5900D}"/>
    <dgm:cxn modelId="{BCF4EF89-3011-4600-9EC2-F8174886E106}" type="presOf" srcId="{186CDB26-AE39-43EB-95C4-9D71C3C55035}" destId="{C1365845-5458-4B78-8D41-6CF7AA64F8D9}" srcOrd="0" destOrd="0" presId="urn:microsoft.com/office/officeart/2005/8/layout/hList1"/>
    <dgm:cxn modelId="{6DED96B0-F12B-4867-847F-252AE89BE710}" type="presOf" srcId="{BE4FD1C6-BA61-41B3-990C-141643E07FB9}" destId="{7843BDAF-1952-4BFE-927D-27EE3D999781}" srcOrd="0" destOrd="0" presId="urn:microsoft.com/office/officeart/2005/8/layout/hList1"/>
    <dgm:cxn modelId="{468F5A50-5B6E-439B-BD06-9E333E824228}" srcId="{BE4FD1C6-BA61-41B3-990C-141643E07FB9}" destId="{186CDB26-AE39-43EB-95C4-9D71C3C55035}" srcOrd="1" destOrd="0" parTransId="{B3E2E01D-31ED-4D09-AE66-5D41FE7AC3C4}" sibTransId="{AD789E33-29EE-4B97-8BF1-34AFAC1698B5}"/>
    <dgm:cxn modelId="{61C3FBEF-6ABC-420A-9A74-9092976D2CFC}" srcId="{3F0ED1E6-8D80-4E3A-B1EA-0E3F50EFDD37}" destId="{0F99FD4C-46ED-4A57-8618-951885317F1C}" srcOrd="1" destOrd="0" parTransId="{B42D7094-572B-4A0C-ADE6-469FEDA1563D}" sibTransId="{FA96AB14-AC6E-44A5-A057-75758C090050}"/>
    <dgm:cxn modelId="{1F183D3A-3705-48BE-804F-136186C9D60B}" srcId="{D70C9CD8-2E82-4C73-B3B0-42FBA886486F}" destId="{B7CF677D-03B4-494D-8177-E851086DCDFB}" srcOrd="2" destOrd="0" parTransId="{2E2CE70A-A038-4DF1-8F24-E4A5D3C74830}" sibTransId="{B2B51614-C9FB-4B1E-B7C2-D8EDDAA888D3}"/>
    <dgm:cxn modelId="{4F21B631-187D-426C-A0A5-3D277020BB28}" type="presParOf" srcId="{7843BDAF-1952-4BFE-927D-27EE3D999781}" destId="{6239E74C-AE9C-44C8-BE89-42DF728A8472}" srcOrd="0" destOrd="0" presId="urn:microsoft.com/office/officeart/2005/8/layout/hList1"/>
    <dgm:cxn modelId="{D66D3F71-1A05-4342-9DB5-59265B53F6DF}" type="presParOf" srcId="{6239E74C-AE9C-44C8-BE89-42DF728A8472}" destId="{FD1F4C09-1C14-4402-9F5E-0D4DC2AC427A}" srcOrd="0" destOrd="0" presId="urn:microsoft.com/office/officeart/2005/8/layout/hList1"/>
    <dgm:cxn modelId="{04A6BD47-EE0A-40D6-9ABD-56311E851C56}" type="presParOf" srcId="{6239E74C-AE9C-44C8-BE89-42DF728A8472}" destId="{61404EC7-74D1-45B4-B790-4602BC79BE30}" srcOrd="1" destOrd="0" presId="urn:microsoft.com/office/officeart/2005/8/layout/hList1"/>
    <dgm:cxn modelId="{BF919D2D-8147-4032-BB13-804EBFF3458B}" type="presParOf" srcId="{7843BDAF-1952-4BFE-927D-27EE3D999781}" destId="{C44D806D-9E7B-4B44-9868-AEAC4F078D7C}" srcOrd="1" destOrd="0" presId="urn:microsoft.com/office/officeart/2005/8/layout/hList1"/>
    <dgm:cxn modelId="{B2145BF9-1051-4CC0-9CE6-050F9DDA0BFB}" type="presParOf" srcId="{7843BDAF-1952-4BFE-927D-27EE3D999781}" destId="{F77EB1CF-8928-4776-89BE-F5C2A2FEF019}" srcOrd="2" destOrd="0" presId="urn:microsoft.com/office/officeart/2005/8/layout/hList1"/>
    <dgm:cxn modelId="{DF14895C-CD8B-41B8-82E6-D16AED8490CD}" type="presParOf" srcId="{F77EB1CF-8928-4776-89BE-F5C2A2FEF019}" destId="{C1365845-5458-4B78-8D41-6CF7AA64F8D9}" srcOrd="0" destOrd="0" presId="urn:microsoft.com/office/officeart/2005/8/layout/hList1"/>
    <dgm:cxn modelId="{F20E4B4F-AA3E-4549-9849-C89B8204AD55}" type="presParOf" srcId="{F77EB1CF-8928-4776-89BE-F5C2A2FEF019}" destId="{97479F04-3E38-49EF-840E-E7ABFA7A02CA}" srcOrd="1" destOrd="0" presId="urn:microsoft.com/office/officeart/2005/8/layout/hList1"/>
    <dgm:cxn modelId="{854F8BFF-61C9-482E-9A87-71A2AA48C519}" type="presParOf" srcId="{7843BDAF-1952-4BFE-927D-27EE3D999781}" destId="{04524545-9226-45C5-A440-9D7A5F6FAFE2}" srcOrd="3" destOrd="0" presId="urn:microsoft.com/office/officeart/2005/8/layout/hList1"/>
    <dgm:cxn modelId="{D3E11FE3-3B4B-4C0F-837B-FEFEE37CACE2}" type="presParOf" srcId="{7843BDAF-1952-4BFE-927D-27EE3D999781}" destId="{B10F15FD-0DE5-4821-A58A-DFC53D7C7D2A}" srcOrd="4" destOrd="0" presId="urn:microsoft.com/office/officeart/2005/8/layout/hList1"/>
    <dgm:cxn modelId="{51D40916-F129-467F-A4C3-08A1B9B7381C}" type="presParOf" srcId="{B10F15FD-0DE5-4821-A58A-DFC53D7C7D2A}" destId="{1FB0925E-005E-41DE-A9E8-54B94DD076AE}" srcOrd="0" destOrd="0" presId="urn:microsoft.com/office/officeart/2005/8/layout/hList1"/>
    <dgm:cxn modelId="{F36EDC53-58D8-4709-B988-B95E5CA9640E}" type="presParOf" srcId="{B10F15FD-0DE5-4821-A58A-DFC53D7C7D2A}" destId="{CECD26D0-CE5A-40CC-9BE0-3EFD668AB4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FA12C-969A-47AE-9831-8E79C60E36E5}">
      <dsp:nvSpPr>
        <dsp:cNvPr id="0" name=""/>
        <dsp:cNvSpPr/>
      </dsp:nvSpPr>
      <dsp:spPr>
        <a:xfrm>
          <a:off x="10" y="0"/>
          <a:ext cx="7099379" cy="44371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23E9D-12AA-4C92-BED3-A64ECA85D208}">
      <dsp:nvSpPr>
        <dsp:cNvPr id="0" name=""/>
        <dsp:cNvSpPr/>
      </dsp:nvSpPr>
      <dsp:spPr>
        <a:xfrm>
          <a:off x="731743" y="3299436"/>
          <a:ext cx="163285" cy="1632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EC7951-198A-4B90-A29C-9D39E70D39A3}">
      <dsp:nvSpPr>
        <dsp:cNvPr id="0" name=""/>
        <dsp:cNvSpPr/>
      </dsp:nvSpPr>
      <dsp:spPr>
        <a:xfrm>
          <a:off x="284038" y="3381079"/>
          <a:ext cx="1868853" cy="105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2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Disordered products/vehicles/equipments</a:t>
          </a:r>
          <a:endParaRPr lang="tr-TR" sz="1300" b="1" kern="1200" dirty="0"/>
        </a:p>
      </dsp:txBody>
      <dsp:txXfrm>
        <a:off x="284038" y="3381079"/>
        <a:ext cx="1868853" cy="1056032"/>
      </dsp:txXfrm>
    </dsp:sp>
    <dsp:sp modelId="{416924B2-9D75-44DA-A9D5-2E49CF2D31DD}">
      <dsp:nvSpPr>
        <dsp:cNvPr id="0" name=""/>
        <dsp:cNvSpPr/>
      </dsp:nvSpPr>
      <dsp:spPr>
        <a:xfrm>
          <a:off x="1615615" y="2450173"/>
          <a:ext cx="255577" cy="255577"/>
        </a:xfrm>
        <a:prstGeom prst="ellipse">
          <a:avLst/>
        </a:prstGeom>
        <a:gradFill rotWithShape="0">
          <a:gsLst>
            <a:gs pos="0">
              <a:schemeClr val="accent2">
                <a:hueOff val="449989"/>
                <a:satOff val="12146"/>
                <a:lumOff val="1275"/>
                <a:alphaOff val="0"/>
                <a:shade val="51000"/>
                <a:satMod val="130000"/>
              </a:schemeClr>
            </a:gs>
            <a:gs pos="80000">
              <a:schemeClr val="accent2">
                <a:hueOff val="449989"/>
                <a:satOff val="12146"/>
                <a:lumOff val="1275"/>
                <a:alphaOff val="0"/>
                <a:shade val="93000"/>
                <a:satMod val="130000"/>
              </a:schemeClr>
            </a:gs>
            <a:gs pos="100000">
              <a:schemeClr val="accent2">
                <a:hueOff val="449989"/>
                <a:satOff val="12146"/>
                <a:lumOff val="1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05C15-41A1-4884-A4F6-6377AC1EAE64}">
      <dsp:nvSpPr>
        <dsp:cNvPr id="0" name=""/>
        <dsp:cNvSpPr/>
      </dsp:nvSpPr>
      <dsp:spPr>
        <a:xfrm>
          <a:off x="1743404" y="2577962"/>
          <a:ext cx="1178496" cy="185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Efficient use of space</a:t>
          </a:r>
          <a:endParaRPr lang="tr-TR" sz="1400" b="1" kern="1200" dirty="0"/>
        </a:p>
      </dsp:txBody>
      <dsp:txXfrm>
        <a:off x="1743404" y="2577962"/>
        <a:ext cx="1178496" cy="1859149"/>
      </dsp:txXfrm>
    </dsp:sp>
    <dsp:sp modelId="{C128399C-DFD0-4F55-8162-211D42E0F2E0}">
      <dsp:nvSpPr>
        <dsp:cNvPr id="0" name=""/>
        <dsp:cNvSpPr/>
      </dsp:nvSpPr>
      <dsp:spPr>
        <a:xfrm>
          <a:off x="2751516" y="1773069"/>
          <a:ext cx="340770" cy="340770"/>
        </a:xfrm>
        <a:prstGeom prst="ellipse">
          <a:avLst/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899978"/>
                <a:satOff val="24292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2E3B1-3623-45EF-9834-69C473C2382B}">
      <dsp:nvSpPr>
        <dsp:cNvPr id="0" name=""/>
        <dsp:cNvSpPr/>
      </dsp:nvSpPr>
      <dsp:spPr>
        <a:xfrm>
          <a:off x="2921901" y="1943455"/>
          <a:ext cx="1370180" cy="2493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6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Product </a:t>
          </a:r>
          <a:r>
            <a:rPr lang="tr-TR" sz="1400" b="1" kern="1200" dirty="0" err="1" smtClean="0"/>
            <a:t>Addressing</a:t>
          </a:r>
          <a:endParaRPr lang="tr-TR" sz="1400" b="1" kern="1200" dirty="0"/>
        </a:p>
      </dsp:txBody>
      <dsp:txXfrm>
        <a:off x="2921901" y="1943455"/>
        <a:ext cx="1370180" cy="2493656"/>
      </dsp:txXfrm>
    </dsp:sp>
    <dsp:sp modelId="{D29F691B-A397-4131-AB27-D6144157C87E}">
      <dsp:nvSpPr>
        <dsp:cNvPr id="0" name=""/>
        <dsp:cNvSpPr/>
      </dsp:nvSpPr>
      <dsp:spPr>
        <a:xfrm>
          <a:off x="4072001" y="1244166"/>
          <a:ext cx="440161" cy="440161"/>
        </a:xfrm>
        <a:prstGeom prst="ellipse">
          <a:avLst/>
        </a:prstGeom>
        <a:gradFill rotWithShape="0">
          <a:gsLst>
            <a:gs pos="0">
              <a:schemeClr val="accent2">
                <a:hueOff val="1349966"/>
                <a:satOff val="36438"/>
                <a:lumOff val="3824"/>
                <a:alphaOff val="0"/>
                <a:shade val="51000"/>
                <a:satMod val="130000"/>
              </a:schemeClr>
            </a:gs>
            <a:gs pos="80000">
              <a:schemeClr val="accent2">
                <a:hueOff val="1349966"/>
                <a:satOff val="36438"/>
                <a:lumOff val="3824"/>
                <a:alphaOff val="0"/>
                <a:shade val="93000"/>
                <a:satMod val="130000"/>
              </a:schemeClr>
            </a:gs>
            <a:gs pos="100000">
              <a:schemeClr val="accent2">
                <a:hueOff val="1349966"/>
                <a:satOff val="36438"/>
                <a:lumOff val="3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2CA15F-4CF3-434F-BF9B-8ADB4E18DD38}">
      <dsp:nvSpPr>
        <dsp:cNvPr id="0" name=""/>
        <dsp:cNvSpPr/>
      </dsp:nvSpPr>
      <dsp:spPr>
        <a:xfrm>
          <a:off x="4292081" y="1464246"/>
          <a:ext cx="1419875" cy="297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3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FIFO Strategy</a:t>
          </a:r>
          <a:endParaRPr lang="tr-TR" sz="1400" b="1" kern="1200" dirty="0"/>
        </a:p>
      </dsp:txBody>
      <dsp:txXfrm>
        <a:off x="4292081" y="1464246"/>
        <a:ext cx="1419875" cy="2972865"/>
      </dsp:txXfrm>
    </dsp:sp>
    <dsp:sp modelId="{587ED7F5-356D-449B-98A0-D96FC77A70A4}">
      <dsp:nvSpPr>
        <dsp:cNvPr id="0" name=""/>
        <dsp:cNvSpPr/>
      </dsp:nvSpPr>
      <dsp:spPr>
        <a:xfrm>
          <a:off x="5431532" y="890972"/>
          <a:ext cx="560850" cy="560850"/>
        </a:xfrm>
        <a:prstGeom prst="ellipse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4B09D7-5042-4A4A-A783-C5D37493D994}">
      <dsp:nvSpPr>
        <dsp:cNvPr id="0" name=""/>
        <dsp:cNvSpPr/>
      </dsp:nvSpPr>
      <dsp:spPr>
        <a:xfrm>
          <a:off x="5711957" y="1171397"/>
          <a:ext cx="1419875" cy="326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1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Order Picking</a:t>
          </a:r>
          <a:endParaRPr lang="tr-TR" sz="1400" b="1" kern="1200" dirty="0"/>
        </a:p>
      </dsp:txBody>
      <dsp:txXfrm>
        <a:off x="5711957" y="1171397"/>
        <a:ext cx="1419875" cy="3265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C0F4-3055-44C8-8709-70F6356A201F}">
      <dsp:nvSpPr>
        <dsp:cNvPr id="0" name=""/>
        <dsp:cNvSpPr/>
      </dsp:nvSpPr>
      <dsp:spPr>
        <a:xfrm>
          <a:off x="6890743" y="3908757"/>
          <a:ext cx="1591365" cy="73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393"/>
              </a:lnTo>
              <a:lnTo>
                <a:pt x="1591365" y="723393"/>
              </a:lnTo>
              <a:lnTo>
                <a:pt x="1591365" y="739602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B58EF-3920-4373-B7AE-92498F582BC6}">
      <dsp:nvSpPr>
        <dsp:cNvPr id="0" name=""/>
        <dsp:cNvSpPr/>
      </dsp:nvSpPr>
      <dsp:spPr>
        <a:xfrm>
          <a:off x="6138394" y="3908757"/>
          <a:ext cx="752348" cy="739602"/>
        </a:xfrm>
        <a:custGeom>
          <a:avLst/>
          <a:gdLst/>
          <a:ahLst/>
          <a:cxnLst/>
          <a:rect l="0" t="0" r="0" b="0"/>
          <a:pathLst>
            <a:path>
              <a:moveTo>
                <a:pt x="752348" y="0"/>
              </a:moveTo>
              <a:lnTo>
                <a:pt x="752348" y="723393"/>
              </a:lnTo>
              <a:lnTo>
                <a:pt x="0" y="723393"/>
              </a:lnTo>
              <a:lnTo>
                <a:pt x="0" y="739602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BF9D-DC1F-4F0C-B934-DCB192A808FC}">
      <dsp:nvSpPr>
        <dsp:cNvPr id="0" name=""/>
        <dsp:cNvSpPr/>
      </dsp:nvSpPr>
      <dsp:spPr>
        <a:xfrm>
          <a:off x="3822988" y="3136191"/>
          <a:ext cx="3067754" cy="2290562"/>
        </a:xfrm>
        <a:custGeom>
          <a:avLst/>
          <a:gdLst/>
          <a:ahLst/>
          <a:cxnLst/>
          <a:rect l="0" t="0" r="0" b="0"/>
          <a:pathLst>
            <a:path>
              <a:moveTo>
                <a:pt x="0" y="2290562"/>
              </a:moveTo>
              <a:lnTo>
                <a:pt x="3067754" y="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9418-D9CB-4E3C-A7EB-056534707520}">
      <dsp:nvSpPr>
        <dsp:cNvPr id="0" name=""/>
        <dsp:cNvSpPr/>
      </dsp:nvSpPr>
      <dsp:spPr>
        <a:xfrm>
          <a:off x="2644856" y="-18468"/>
          <a:ext cx="3499546" cy="2222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673A7-E03B-43A7-B3C1-6CA78E3371AF}">
      <dsp:nvSpPr>
        <dsp:cNvPr id="0" name=""/>
        <dsp:cNvSpPr/>
      </dsp:nvSpPr>
      <dsp:spPr>
        <a:xfrm>
          <a:off x="2664298" y="1"/>
          <a:ext cx="3499546" cy="2222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sng" kern="1200" dirty="0" smtClean="0">
              <a:solidFill>
                <a:schemeClr val="tx1"/>
              </a:solidFill>
            </a:rPr>
            <a:t>THE OBJECTIVE WAS 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I</a:t>
          </a:r>
          <a:r>
            <a:rPr lang="en-US" sz="2000" b="1" kern="1200" dirty="0" err="1" smtClean="0">
              <a:solidFill>
                <a:schemeClr val="tx1"/>
              </a:solidFill>
            </a:rPr>
            <a:t>mprove</a:t>
          </a:r>
          <a:r>
            <a:rPr lang="en-US" sz="2000" b="1" kern="1200" dirty="0" smtClean="0">
              <a:solidFill>
                <a:schemeClr val="tx1"/>
              </a:solidFill>
            </a:rPr>
            <a:t> the </a:t>
          </a:r>
          <a:r>
            <a:rPr lang="tr-TR" sz="2000" b="1" kern="1200" dirty="0" smtClean="0">
              <a:solidFill>
                <a:schemeClr val="tx1"/>
              </a:solidFill>
            </a:rPr>
            <a:t>W</a:t>
          </a:r>
          <a:r>
            <a:rPr lang="en-US" sz="2000" b="1" kern="1200" dirty="0" err="1" smtClean="0">
              <a:solidFill>
                <a:schemeClr val="tx1"/>
              </a:solidFill>
            </a:rPr>
            <a:t>arehouse</a:t>
          </a:r>
          <a:r>
            <a:rPr lang="tr-TR" sz="2000" b="1" kern="1200" dirty="0" smtClean="0">
              <a:solidFill>
                <a:schemeClr val="tx1"/>
              </a:solidFill>
            </a:rPr>
            <a:t> O</a:t>
          </a:r>
          <a:r>
            <a:rPr lang="en-US" sz="2000" b="1" kern="1200" dirty="0" err="1" smtClean="0">
              <a:solidFill>
                <a:schemeClr val="tx1"/>
              </a:solidFill>
            </a:rPr>
            <a:t>perations</a:t>
          </a:r>
          <a:r>
            <a:rPr lang="en-US" sz="2000" b="1" kern="1200" dirty="0" smtClean="0">
              <a:solidFill>
                <a:schemeClr val="tx1"/>
              </a:solidFill>
            </a:rPr>
            <a:t> of </a:t>
          </a:r>
          <a:r>
            <a:rPr lang="en-US" sz="2000" b="1" kern="1200" dirty="0" err="1" smtClean="0">
              <a:solidFill>
                <a:schemeClr val="tx1"/>
              </a:solidFill>
            </a:rPr>
            <a:t>Namet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through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Warehouse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Layout</a:t>
          </a:r>
          <a:r>
            <a:rPr lang="tr-TR" sz="2000" b="1" kern="1200" dirty="0" smtClean="0">
              <a:solidFill>
                <a:schemeClr val="tx1"/>
              </a:solidFill>
            </a:rPr>
            <a:t> </a:t>
          </a:r>
          <a:r>
            <a:rPr lang="tr-TR" sz="2000" b="1" kern="1200" dirty="0" err="1" smtClean="0">
              <a:solidFill>
                <a:schemeClr val="tx1"/>
              </a:solidFill>
            </a:rPr>
            <a:t>Redesign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2729384" y="65087"/>
        <a:ext cx="3369374" cy="2092039"/>
      </dsp:txXfrm>
    </dsp:sp>
    <dsp:sp modelId="{9A107938-D3A2-4BDC-AED3-278DEEDBDC8C}">
      <dsp:nvSpPr>
        <dsp:cNvPr id="0" name=""/>
        <dsp:cNvSpPr/>
      </dsp:nvSpPr>
      <dsp:spPr>
        <a:xfrm>
          <a:off x="1564736" y="3136191"/>
          <a:ext cx="1479022" cy="733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EB98D-BB3D-46C0-9BB5-72416A254DFF}">
      <dsp:nvSpPr>
        <dsp:cNvPr id="0" name=""/>
        <dsp:cNvSpPr/>
      </dsp:nvSpPr>
      <dsp:spPr>
        <a:xfrm>
          <a:off x="1584178" y="3154661"/>
          <a:ext cx="1479022" cy="733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Kaizen</a:t>
          </a:r>
          <a:endParaRPr lang="tr-TR" sz="1400" b="1" kern="1200" dirty="0"/>
        </a:p>
      </dsp:txBody>
      <dsp:txXfrm>
        <a:off x="1605656" y="3176139"/>
        <a:ext cx="1436066" cy="690373"/>
      </dsp:txXfrm>
    </dsp:sp>
    <dsp:sp modelId="{F468F12D-73F0-428D-9D7A-6252DE01BF5D}">
      <dsp:nvSpPr>
        <dsp:cNvPr id="0" name=""/>
        <dsp:cNvSpPr/>
      </dsp:nvSpPr>
      <dsp:spPr>
        <a:xfrm>
          <a:off x="412607" y="4554707"/>
          <a:ext cx="1458738" cy="87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8601C-E521-4AC3-B1C1-8DFB7A9017A4}">
      <dsp:nvSpPr>
        <dsp:cNvPr id="0" name=""/>
        <dsp:cNvSpPr/>
      </dsp:nvSpPr>
      <dsp:spPr>
        <a:xfrm>
          <a:off x="432049" y="4573176"/>
          <a:ext cx="1458738" cy="87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Warehouse</a:t>
          </a:r>
          <a:r>
            <a:rPr lang="tr-TR" sz="1400" b="1" kern="1200" dirty="0" smtClean="0"/>
            <a:t> Operations </a:t>
          </a:r>
          <a:r>
            <a:rPr lang="tr-TR" sz="1400" b="1" kern="1200" dirty="0" err="1" smtClean="0"/>
            <a:t>Mapping</a:t>
          </a:r>
          <a:endParaRPr lang="tr-TR" sz="1400" b="1" kern="1200" dirty="0"/>
        </a:p>
      </dsp:txBody>
      <dsp:txXfrm>
        <a:off x="457590" y="4598717"/>
        <a:ext cx="1407656" cy="820965"/>
      </dsp:txXfrm>
    </dsp:sp>
    <dsp:sp modelId="{6EC95BCC-D2E0-4E65-874C-944E32AF38E1}">
      <dsp:nvSpPr>
        <dsp:cNvPr id="0" name=""/>
        <dsp:cNvSpPr/>
      </dsp:nvSpPr>
      <dsp:spPr>
        <a:xfrm>
          <a:off x="3220920" y="4706025"/>
          <a:ext cx="1204136" cy="720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9BA56-F3A7-44F4-B1A2-E906636217A3}">
      <dsp:nvSpPr>
        <dsp:cNvPr id="0" name=""/>
        <dsp:cNvSpPr/>
      </dsp:nvSpPr>
      <dsp:spPr>
        <a:xfrm>
          <a:off x="3240362" y="4724495"/>
          <a:ext cx="1204136" cy="720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5S</a:t>
          </a:r>
          <a:endParaRPr lang="tr-TR" sz="1400" b="1" kern="1200" dirty="0"/>
        </a:p>
      </dsp:txBody>
      <dsp:txXfrm>
        <a:off x="3261471" y="4745604"/>
        <a:ext cx="1161918" cy="678510"/>
      </dsp:txXfrm>
    </dsp:sp>
    <dsp:sp modelId="{9B9A723D-C590-4A0D-9FD0-6767CB938BBC}">
      <dsp:nvSpPr>
        <dsp:cNvPr id="0" name=""/>
        <dsp:cNvSpPr/>
      </dsp:nvSpPr>
      <dsp:spPr>
        <a:xfrm>
          <a:off x="5957224" y="3136191"/>
          <a:ext cx="1867037" cy="77256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FD9F70-87EE-4005-8744-244289613535}">
      <dsp:nvSpPr>
        <dsp:cNvPr id="0" name=""/>
        <dsp:cNvSpPr/>
      </dsp:nvSpPr>
      <dsp:spPr>
        <a:xfrm>
          <a:off x="5976666" y="3154661"/>
          <a:ext cx="1867037" cy="772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Warehouse</a:t>
          </a:r>
          <a:r>
            <a:rPr lang="tr-TR" sz="1400" b="1" kern="1200" dirty="0" smtClean="0"/>
            <a:t> </a:t>
          </a:r>
          <a:r>
            <a:rPr lang="tr-TR" sz="1400" b="1" kern="1200" dirty="0" err="1" smtClean="0"/>
            <a:t>Layout</a:t>
          </a:r>
          <a:endParaRPr lang="tr-TR" sz="1400" b="1" kern="1200" dirty="0"/>
        </a:p>
      </dsp:txBody>
      <dsp:txXfrm>
        <a:off x="5999294" y="3177289"/>
        <a:ext cx="1821781" cy="727309"/>
      </dsp:txXfrm>
    </dsp:sp>
    <dsp:sp modelId="{7138CEF1-C38A-48BC-9DD7-0598B5693399}">
      <dsp:nvSpPr>
        <dsp:cNvPr id="0" name=""/>
        <dsp:cNvSpPr/>
      </dsp:nvSpPr>
      <dsp:spPr>
        <a:xfrm>
          <a:off x="5165136" y="4648359"/>
          <a:ext cx="1946515" cy="71662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E0F68B-0B93-414E-B3E3-934E6B7AC3DC}">
      <dsp:nvSpPr>
        <dsp:cNvPr id="0" name=""/>
        <dsp:cNvSpPr/>
      </dsp:nvSpPr>
      <dsp:spPr>
        <a:xfrm>
          <a:off x="5184578" y="4666829"/>
          <a:ext cx="1946515" cy="716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Data </a:t>
          </a:r>
          <a:r>
            <a:rPr lang="tr-TR" sz="1400" b="1" kern="1200" dirty="0" err="1" smtClean="0"/>
            <a:t>Collection</a:t>
          </a:r>
          <a:r>
            <a:rPr lang="tr-TR" sz="1400" b="1" kern="1200" dirty="0" smtClean="0"/>
            <a:t> </a:t>
          </a:r>
          <a:r>
            <a:rPr lang="tr-TR" sz="1400" b="1" kern="1200" dirty="0" err="1" smtClean="0"/>
            <a:t>and</a:t>
          </a:r>
          <a:r>
            <a:rPr lang="tr-TR" sz="1400" b="1" kern="1200" dirty="0" smtClean="0"/>
            <a:t> </a:t>
          </a:r>
          <a:r>
            <a:rPr lang="tr-TR" sz="1400" b="1" kern="1200" dirty="0" err="1" smtClean="0"/>
            <a:t>Analysis</a:t>
          </a:r>
          <a:endParaRPr lang="tr-TR" sz="1400" b="1" kern="1200" dirty="0"/>
        </a:p>
      </dsp:txBody>
      <dsp:txXfrm>
        <a:off x="5205567" y="4687818"/>
        <a:ext cx="1904537" cy="674642"/>
      </dsp:txXfrm>
    </dsp:sp>
    <dsp:sp modelId="{0D9B724A-D6B8-496C-8EDE-65BD91A8E704}">
      <dsp:nvSpPr>
        <dsp:cNvPr id="0" name=""/>
        <dsp:cNvSpPr/>
      </dsp:nvSpPr>
      <dsp:spPr>
        <a:xfrm>
          <a:off x="7947162" y="4648359"/>
          <a:ext cx="1069891" cy="64890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F0F9F3-EFE8-4E88-A232-DC7363F88F7D}">
      <dsp:nvSpPr>
        <dsp:cNvPr id="0" name=""/>
        <dsp:cNvSpPr/>
      </dsp:nvSpPr>
      <dsp:spPr>
        <a:xfrm>
          <a:off x="7966604" y="4666829"/>
          <a:ext cx="1069891" cy="648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Netsis</a:t>
          </a:r>
          <a:endParaRPr lang="tr-TR" sz="1400" b="1" kern="1200" dirty="0"/>
        </a:p>
      </dsp:txBody>
      <dsp:txXfrm>
        <a:off x="7985610" y="4685835"/>
        <a:ext cx="1031879" cy="610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F4C09-1C14-4402-9F5E-0D4DC2AC427A}">
      <dsp:nvSpPr>
        <dsp:cNvPr id="0" name=""/>
        <dsp:cNvSpPr/>
      </dsp:nvSpPr>
      <dsp:spPr>
        <a:xfrm>
          <a:off x="2362" y="328492"/>
          <a:ext cx="2303693" cy="460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OBSERVATION</a:t>
          </a:r>
          <a:endParaRPr lang="tr-TR" sz="1600" b="1" kern="1200" dirty="0"/>
        </a:p>
      </dsp:txBody>
      <dsp:txXfrm>
        <a:off x="2362" y="328492"/>
        <a:ext cx="2303693" cy="460800"/>
      </dsp:txXfrm>
    </dsp:sp>
    <dsp:sp modelId="{61404EC7-74D1-45B4-B790-4602BC79BE30}">
      <dsp:nvSpPr>
        <dsp:cNvPr id="0" name=""/>
        <dsp:cNvSpPr/>
      </dsp:nvSpPr>
      <dsp:spPr>
        <a:xfrm>
          <a:off x="2362" y="789292"/>
          <a:ext cx="2303693" cy="3162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/>
            <a:t>Weekly visits </a:t>
          </a:r>
          <a:r>
            <a:rPr lang="en-US" sz="1600" b="1" kern="1200" dirty="0" smtClean="0"/>
            <a:t>to </a:t>
          </a:r>
          <a:r>
            <a:rPr lang="en-US" sz="1600" b="1" kern="1200" dirty="0" err="1" smtClean="0"/>
            <a:t>Namet</a:t>
          </a:r>
          <a:r>
            <a:rPr lang="en-US" sz="1600" b="1" kern="1200" dirty="0" smtClean="0"/>
            <a:t> warehouse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Spen</a:t>
          </a:r>
          <a:r>
            <a:rPr lang="tr-TR" sz="1600" b="1" kern="1200" dirty="0" smtClean="0"/>
            <a:t>t</a:t>
          </a:r>
          <a:r>
            <a:rPr lang="en-US" sz="1600" b="1" kern="1200" dirty="0" smtClean="0"/>
            <a:t> </a:t>
          </a:r>
          <a:r>
            <a:rPr lang="tr-TR" sz="1600" b="1" kern="1200" dirty="0" smtClean="0"/>
            <a:t>10</a:t>
          </a:r>
          <a:r>
            <a:rPr lang="en-US" sz="1600" b="1" kern="1200" dirty="0" smtClean="0"/>
            <a:t> hours per week for observing the daily operations in the warehouse for 10 weeks of period</a:t>
          </a:r>
          <a:endParaRPr lang="tr-TR" sz="1600" b="1" kern="1200" dirty="0"/>
        </a:p>
      </dsp:txBody>
      <dsp:txXfrm>
        <a:off x="2362" y="789292"/>
        <a:ext cx="2303693" cy="3162240"/>
      </dsp:txXfrm>
    </dsp:sp>
    <dsp:sp modelId="{C1365845-5458-4B78-8D41-6CF7AA64F8D9}">
      <dsp:nvSpPr>
        <dsp:cNvPr id="0" name=""/>
        <dsp:cNvSpPr/>
      </dsp:nvSpPr>
      <dsp:spPr>
        <a:xfrm>
          <a:off x="2628573" y="328492"/>
          <a:ext cx="2303693" cy="460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FIELD  NOTES</a:t>
          </a:r>
          <a:endParaRPr lang="tr-TR" sz="1600" b="1" kern="1200" dirty="0"/>
        </a:p>
      </dsp:txBody>
      <dsp:txXfrm>
        <a:off x="2628573" y="328492"/>
        <a:ext cx="2303693" cy="460800"/>
      </dsp:txXfrm>
    </dsp:sp>
    <dsp:sp modelId="{97479F04-3E38-49EF-840E-E7ABFA7A02CA}">
      <dsp:nvSpPr>
        <dsp:cNvPr id="0" name=""/>
        <dsp:cNvSpPr/>
      </dsp:nvSpPr>
      <dsp:spPr>
        <a:xfrm>
          <a:off x="2628573" y="789292"/>
          <a:ext cx="2303693" cy="3162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err="1" smtClean="0"/>
            <a:t>Warehouse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processes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and</a:t>
          </a:r>
          <a:r>
            <a:rPr lang="tr-TR" sz="1600" b="1" kern="1200" dirty="0" smtClean="0"/>
            <a:t>  </a:t>
          </a:r>
          <a:r>
            <a:rPr lang="tr-TR" sz="1600" b="1" kern="1200" dirty="0" err="1" smtClean="0"/>
            <a:t>observations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were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recorded</a:t>
          </a:r>
          <a:r>
            <a:rPr lang="tr-TR" sz="1600" b="1" kern="1200" dirty="0" smtClean="0"/>
            <a:t>.</a:t>
          </a:r>
          <a:endParaRPr lang="tr-TR" sz="1600" b="1" kern="1200" dirty="0"/>
        </a:p>
      </dsp:txBody>
      <dsp:txXfrm>
        <a:off x="2628573" y="789292"/>
        <a:ext cx="2303693" cy="3162240"/>
      </dsp:txXfrm>
    </dsp:sp>
    <dsp:sp modelId="{1FB0925E-005E-41DE-A9E8-54B94DD076AE}">
      <dsp:nvSpPr>
        <dsp:cNvPr id="0" name=""/>
        <dsp:cNvSpPr/>
      </dsp:nvSpPr>
      <dsp:spPr>
        <a:xfrm>
          <a:off x="5254783" y="328492"/>
          <a:ext cx="2303693" cy="460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INTERVIEWS</a:t>
          </a:r>
          <a:endParaRPr lang="tr-TR" sz="1600" b="1" kern="1200" dirty="0"/>
        </a:p>
      </dsp:txBody>
      <dsp:txXfrm>
        <a:off x="5254783" y="328492"/>
        <a:ext cx="2303693" cy="460800"/>
      </dsp:txXfrm>
    </dsp:sp>
    <dsp:sp modelId="{CECD26D0-CE5A-40CC-9BE0-3EFD668AB4DE}">
      <dsp:nvSpPr>
        <dsp:cNvPr id="0" name=""/>
        <dsp:cNvSpPr/>
      </dsp:nvSpPr>
      <dsp:spPr>
        <a:xfrm>
          <a:off x="5254783" y="789292"/>
          <a:ext cx="2303693" cy="31622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With employees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Company managers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Other executives (e.g. experts on Kaizen implementations)</a:t>
          </a:r>
          <a:endParaRPr lang="tr-TR" sz="1600" b="1" kern="1200" dirty="0"/>
        </a:p>
      </dsp:txBody>
      <dsp:txXfrm>
        <a:off x="5254783" y="789292"/>
        <a:ext cx="2303693" cy="316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D01B2-EEDC-42DB-AF6B-32F6C36BDAAC}" type="datetimeFigureOut">
              <a:rPr lang="tr-TR" smtClean="0"/>
              <a:pPr/>
              <a:t>10.03.2014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7A9AE-1809-45BA-8B55-63CAACC3812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81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DC9C-F7AC-4048-8F78-65163B376A02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29B0-4412-4EFF-BC1E-987C54935F4F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04D-E158-42C9-A337-F08C5B484243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F3B4-6FD6-4EC0-9A31-430A37881B02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03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3C10-EB12-4722-BC57-20F08C51C181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DFFC-22ED-4747-BB73-81A13B4EE997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2D1B-6166-4404-BCD1-2EF5DE01E917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CDC-A812-493E-9033-0ACD1F2E03B1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9D0E-C415-4F43-B1FF-A3346F731310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2354-851C-4939-A039-003DAFB77AF8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CC48-7653-4BD3-B43E-1934EA64ACFA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E8D5-CF63-4155-92E4-D0C3C0C65996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45F3B4-6FD6-4EC0-9A31-430A37881B02}" type="datetime1">
              <a:rPr lang="tr-TR" smtClean="0"/>
              <a:pPr/>
              <a:t>10.03.2014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3A43B9-6B58-46C4-84B0-F3C046A29E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5S%20Denetim%20&#350;ablonu%202013.xlsx" TargetMode="External"/><Relationship Id="rId2" Type="http://schemas.openxmlformats.org/officeDocument/2006/relationships/hyperlink" Target="file:///C:\Users\EGE\Desktop\5S%20Denetim%20&#350;ablonu%20Ege'nin%20haz&#305;rlad&#305;&#287;&#305;_2013.xl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96344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tx1"/>
                </a:solidFill>
              </a:rPr>
              <a:t>IMPROVING WAREHOUSE OPERATIONS OF NAMET THROUGH LAYOUT REDESIGN-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A KAIZEN IMPLEMENTATION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674282" cy="2014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77294"/>
            <a:ext cx="1800200" cy="448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sz="3000" dirty="0" smtClean="0">
                <a:solidFill>
                  <a:schemeClr val="tx1"/>
                </a:solidFill>
                <a:latin typeface="+mj-lt"/>
              </a:rPr>
              <a:t>DATA COLLECTION </a:t>
            </a:r>
            <a:r>
              <a:rPr lang="tr-TR" sz="30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tr-TR" sz="3000" dirty="0" smtClean="0">
                <a:solidFill>
                  <a:schemeClr val="tx1"/>
                </a:solidFill>
                <a:latin typeface="+mj-lt"/>
              </a:rPr>
              <a:t> ANALYSIS</a:t>
            </a:r>
            <a:br>
              <a:rPr lang="tr-TR" sz="3000" dirty="0" smtClean="0">
                <a:solidFill>
                  <a:schemeClr val="tx1"/>
                </a:solidFill>
                <a:latin typeface="+mj-lt"/>
              </a:rPr>
            </a:b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(INITIAL VERSION)</a:t>
            </a:r>
            <a:endParaRPr lang="tr-T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ts val="5800"/>
              </a:lnSpc>
              <a:spcBef>
                <a:spcPct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GRAPH </a:t>
            </a:r>
            <a:r>
              <a:rPr lang="en-US" sz="440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of </a:t>
            </a:r>
            <a:r>
              <a:rPr lang="tr-TR" sz="44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PRODUCT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84976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GANTT CHART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7845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95536" y="43651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5536" y="43651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6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WHAT WILL WE DO?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+mn-lt"/>
              </a:rPr>
              <a:t>1) DATA COLLECTION and ANALYSIS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data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collection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Namet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analysis 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data</a:t>
            </a: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sz="2000" dirty="0">
              <a:solidFill>
                <a:schemeClr val="tx1"/>
              </a:solidFill>
              <a:latin typeface="+mn-lt"/>
            </a:endParaRPr>
          </a:p>
          <a:p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reorganizing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data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more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meaningfull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form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be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used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layout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redesign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decisions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tr-TR" sz="2000" dirty="0" err="1">
                <a:solidFill>
                  <a:schemeClr val="tx1"/>
                </a:solidFill>
                <a:latin typeface="+mn-lt"/>
              </a:rPr>
              <a:t>outline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storage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conditions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limitations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each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product</a:t>
            </a:r>
            <a:r>
              <a:rPr lang="tr-T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n-lt"/>
              </a:rPr>
              <a:t>item</a:t>
            </a:r>
            <a:endParaRPr lang="tr-TR" sz="2000" dirty="0">
              <a:solidFill>
                <a:schemeClr val="tx1"/>
              </a:solidFill>
              <a:latin typeface="+mn-lt"/>
            </a:endParaRPr>
          </a:p>
          <a:p>
            <a:endParaRPr lang="tr-TR" sz="2000" dirty="0">
              <a:solidFill>
                <a:schemeClr val="tx1"/>
              </a:solidFill>
              <a:latin typeface="+mn-lt"/>
            </a:endParaRPr>
          </a:p>
          <a:p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identify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potential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storage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layout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+mj-lt"/>
              </a:rPr>
            </a:br>
            <a:r>
              <a:rPr lang="tr-TR" sz="4400" dirty="0" smtClean="0">
                <a:solidFill>
                  <a:schemeClr val="tx1"/>
                </a:solidFill>
                <a:latin typeface="+mj-lt"/>
              </a:rPr>
              <a:t>WHAT WILL WE DO?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+mn-lt"/>
              </a:rPr>
              <a:t>2) NETSIS SIDE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 with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Netsis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consultants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learn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how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use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module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upload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data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into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system</a:t>
            </a: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work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design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Netsis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Design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module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available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analysis</a:t>
            </a: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run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Netsis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Warehouse Design Module and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outline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proposed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layout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by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system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WHAT WILL WE DO?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dirty="0" smtClean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+mn-lt"/>
              </a:rPr>
              <a:t>3) WAREHOUSE REDESIGN PROPOSAL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2000" dirty="0" err="1">
                <a:solidFill>
                  <a:schemeClr val="tx1"/>
                </a:solidFill>
                <a:latin typeface="+mn-lt"/>
              </a:rPr>
              <a:t>c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ompare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analyze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consider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alternative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layouts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outlined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decide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on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most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proper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warehouse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layout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design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Namet</a:t>
            </a: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present warehouse redesign proposal to the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Namet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managers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and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make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necessary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adjustments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present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complete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 to the lecturers and </a:t>
            </a:r>
            <a:r>
              <a:rPr lang="tr-TR" sz="2000" dirty="0" err="1" smtClean="0">
                <a:solidFill>
                  <a:schemeClr val="tx1"/>
                </a:solidFill>
                <a:latin typeface="+mn-lt"/>
              </a:rPr>
              <a:t>others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8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2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</a:rPr>
              <a:t>Members of Project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 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Ege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Dağcı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Rebecca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Sadeghi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      Yeliz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Altan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    Mert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Saylam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                              Nükhet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Karagöz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</a:rPr>
              <a:t>Academic Advisor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Aysu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Göçer </a:t>
            </a:r>
          </a:p>
          <a:p>
            <a:pPr marL="0" indent="0" algn="ctr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tx1"/>
                </a:solidFill>
              </a:rPr>
              <a:t>Industrial </a:t>
            </a:r>
            <a:r>
              <a:rPr lang="tr-TR" dirty="0">
                <a:solidFill>
                  <a:schemeClr val="tx1"/>
                </a:solidFill>
              </a:rPr>
              <a:t>Advisor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                              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Feyza 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Türk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7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Namet was facing problems in...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b="1" dirty="0" smtClean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3</a:t>
            </a:fld>
            <a:endParaRPr lang="tr-T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7237229"/>
              </p:ext>
            </p:extLst>
          </p:nvPr>
        </p:nvGraphicFramePr>
        <p:xfrm>
          <a:off x="1008112" y="2204864"/>
          <a:ext cx="7164288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3" y="2471465"/>
            <a:ext cx="2482205" cy="13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86" y="4629224"/>
            <a:ext cx="2699246" cy="18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pPr algn="just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just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lvl="1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4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6701036"/>
              </p:ext>
            </p:extLst>
          </p:nvPr>
        </p:nvGraphicFramePr>
        <p:xfrm>
          <a:off x="107504" y="1412776"/>
          <a:ext cx="90364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>
            <a:off x="1187624" y="5229200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Arrow Connector 3077"/>
          <p:cNvCxnSpPr/>
          <p:nvPr/>
        </p:nvCxnSpPr>
        <p:spPr>
          <a:xfrm flipH="1">
            <a:off x="2411760" y="3573016"/>
            <a:ext cx="41327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2" name="Straight Arrow Connector 3081"/>
          <p:cNvCxnSpPr/>
          <p:nvPr/>
        </p:nvCxnSpPr>
        <p:spPr>
          <a:xfrm>
            <a:off x="6228184" y="3573016"/>
            <a:ext cx="54480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31840" y="5301208"/>
            <a:ext cx="58405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96136" y="530120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56376" y="5301208"/>
            <a:ext cx="58405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WHAT WE AIMED?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24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169418-D9CB-4E3C-A7EB-05653470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D169418-D9CB-4E3C-A7EB-05653470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D169418-D9CB-4E3C-A7EB-05653470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9673A7-E03B-43A7-B3C1-6CA78E337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D79673A7-E03B-43A7-B3C1-6CA78E337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79673A7-E03B-43A7-B3C1-6CA78E337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07938-D3A2-4BDC-AED3-278DEEDB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A107938-D3A2-4BDC-AED3-278DEEDB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A107938-D3A2-4BDC-AED3-278DEEDB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EB98D-BB3D-46C0-9BB5-72416A25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6ECEB98D-BB3D-46C0-9BB5-72416A25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ECEB98D-BB3D-46C0-9BB5-72416A25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68F12D-73F0-428D-9D7A-6252DE01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468F12D-73F0-428D-9D7A-6252DE01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468F12D-73F0-428D-9D7A-6252DE01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8601C-E521-4AC3-B1C1-8DFB7A90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298601C-E521-4AC3-B1C1-8DFB7A90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298601C-E521-4AC3-B1C1-8DFB7A90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95BCC-D2E0-4E65-874C-944E32AF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EC95BCC-D2E0-4E65-874C-944E32AF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EC95BCC-D2E0-4E65-874C-944E32AF3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89BA56-F3A7-44F4-B1A2-E9066362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8789BA56-F3A7-44F4-B1A2-E9066362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8789BA56-F3A7-44F4-B1A2-E9066362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3FBF9D-DC1F-4F0C-B934-DCB192A8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53FBF9D-DC1F-4F0C-B934-DCB192A8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53FBF9D-DC1F-4F0C-B934-DCB192A8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9A723D-C590-4A0D-9FD0-6767CB938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B9A723D-C590-4A0D-9FD0-6767CB938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B9A723D-C590-4A0D-9FD0-6767CB938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FD9F70-87EE-4005-8744-244289613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CFD9F70-87EE-4005-8744-244289613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CFD9F70-87EE-4005-8744-244289613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B58EF-3920-4373-B7AE-92498F58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BE7B58EF-3920-4373-B7AE-92498F58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E7B58EF-3920-4373-B7AE-92498F58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8CEF1-C38A-48BC-9DD7-0598B56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138CEF1-C38A-48BC-9DD7-0598B56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138CEF1-C38A-48BC-9DD7-0598B56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0F68B-0B93-414E-B3E3-934E6B7A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6E0F68B-0B93-414E-B3E3-934E6B7A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6E0F68B-0B93-414E-B3E3-934E6B7A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1C0F4-3055-44C8-8709-70F6356A2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B21C0F4-3055-44C8-8709-70F6356A2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B21C0F4-3055-44C8-8709-70F6356A2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9B724A-D6B8-496C-8EDE-65BD91A8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0D9B724A-D6B8-496C-8EDE-65BD91A8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D9B724A-D6B8-496C-8EDE-65BD91A8E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F0F9F3-EFE8-4E88-A232-DC7363F88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8BF0F9F3-EFE8-4E88-A232-DC7363F88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8BF0F9F3-EFE8-4E88-A232-DC7363F88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METHODOLOGY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just">
              <a:buNone/>
            </a:pPr>
            <a:endParaRPr lang="tr-TR" dirty="0">
              <a:solidFill>
                <a:schemeClr val="tx1"/>
              </a:solidFill>
              <a:latin typeface="+mn-lt"/>
            </a:endParaRPr>
          </a:p>
          <a:p>
            <a:pPr lvl="1"/>
            <a:endParaRPr lang="tr-TR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5</a:t>
            </a:fld>
            <a:endParaRPr lang="tr-TR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7663025"/>
              </p:ext>
            </p:extLst>
          </p:nvPr>
        </p:nvGraphicFramePr>
        <p:xfrm>
          <a:off x="755576" y="1844824"/>
          <a:ext cx="756084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6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F4C09-1C14-4402-9F5E-0D4DC2AC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D1F4C09-1C14-4402-9F5E-0D4DC2AC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D1F4C09-1C14-4402-9F5E-0D4DC2AC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404EC7-74D1-45B4-B790-4602BC7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1404EC7-74D1-45B4-B790-4602BC7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1404EC7-74D1-45B4-B790-4602BC7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5845-5458-4B78-8D41-6CF7AA64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1365845-5458-4B78-8D41-6CF7AA64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1365845-5458-4B78-8D41-6CF7AA64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479F04-3E38-49EF-840E-E7ABFA7A0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7479F04-3E38-49EF-840E-E7ABFA7A0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7479F04-3E38-49EF-840E-E7ABFA7A0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B0925E-005E-41DE-A9E8-54B94DD07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FB0925E-005E-41DE-A9E8-54B94DD07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FB0925E-005E-41DE-A9E8-54B94DD07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D26D0-CE5A-40CC-9BE0-3EFD668AB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ECD26D0-CE5A-40CC-9BE0-3EFD668AB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ECD26D0-CE5A-40CC-9BE0-3EFD668AB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Problem Definition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Literature Review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+mn-lt"/>
              </a:rPr>
              <a:t>Observations in the </a:t>
            </a:r>
            <a:r>
              <a:rPr lang="tr-TR" sz="2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2100" dirty="0" err="1" smtClean="0">
                <a:solidFill>
                  <a:schemeClr val="tx1"/>
                </a:solidFill>
                <a:latin typeface="+mn-lt"/>
              </a:rPr>
              <a:t>arehouse</a:t>
            </a:r>
            <a:r>
              <a:rPr lang="en-US" sz="21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14 field visits (700 hours) to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Namet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warehouse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+mn-lt"/>
              </a:rPr>
              <a:t>Interviews with </a:t>
            </a:r>
            <a:r>
              <a:rPr lang="en-US" sz="2100" dirty="0" err="1" smtClean="0">
                <a:solidFill>
                  <a:schemeClr val="tx1"/>
                </a:solidFill>
                <a:latin typeface="+mn-lt"/>
              </a:rPr>
              <a:t>Namet</a:t>
            </a:r>
            <a:r>
              <a:rPr lang="en-US" sz="2100" dirty="0" smtClean="0">
                <a:solidFill>
                  <a:schemeClr val="tx1"/>
                </a:solidFill>
                <a:latin typeface="+mn-lt"/>
              </a:rPr>
              <a:t> managers / workers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Warehouse Operations Process Mapping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5S Templates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5S Layout Template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5S Audit Template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Data Collection and Analysis (initial version)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1520"/>
          </a:xfrm>
        </p:spPr>
        <p:txBody>
          <a:bodyPr/>
          <a:lstStyle/>
          <a:p>
            <a:r>
              <a:rPr lang="tr-TR" sz="3000" dirty="0" smtClean="0">
                <a:solidFill>
                  <a:schemeClr val="tx1"/>
                </a:solidFill>
                <a:latin typeface="+mj-lt"/>
              </a:rPr>
              <a:t>WHAT WE HAVE COMPLETED?</a:t>
            </a:r>
            <a:endParaRPr lang="tr-TR" sz="3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6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WAREHOUSE OPERATIONS PROCESS MAPPING 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75243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80283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745232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entagon 14"/>
          <p:cNvSpPr/>
          <p:nvPr/>
        </p:nvSpPr>
        <p:spPr>
          <a:xfrm>
            <a:off x="0" y="1916832"/>
            <a:ext cx="1763688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Order</a:t>
            </a:r>
            <a:r>
              <a:rPr lang="tr-TR" b="1" dirty="0" smtClean="0"/>
              <a:t> </a:t>
            </a:r>
            <a:r>
              <a:rPr lang="tr-TR" b="1" dirty="0" err="1" smtClean="0"/>
              <a:t>Picking</a:t>
            </a:r>
            <a:endParaRPr lang="tr-TR" b="1" dirty="0"/>
          </a:p>
        </p:txBody>
      </p:sp>
      <p:sp>
        <p:nvSpPr>
          <p:cNvPr id="17" name="Pentagon 16"/>
          <p:cNvSpPr/>
          <p:nvPr/>
        </p:nvSpPr>
        <p:spPr>
          <a:xfrm>
            <a:off x="0" y="5301208"/>
            <a:ext cx="1763688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Unloading</a:t>
            </a:r>
            <a:endParaRPr lang="tr-TR" b="1" dirty="0"/>
          </a:p>
        </p:txBody>
      </p:sp>
      <p:sp>
        <p:nvSpPr>
          <p:cNvPr id="18" name="Pentagon 17"/>
          <p:cNvSpPr/>
          <p:nvPr/>
        </p:nvSpPr>
        <p:spPr>
          <a:xfrm>
            <a:off x="0" y="3501008"/>
            <a:ext cx="1763688" cy="1152128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Loading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3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TEMPLATE</a:t>
            </a:r>
            <a:r>
              <a:rPr lang="tr-TR" sz="4400" dirty="0">
                <a:solidFill>
                  <a:schemeClr val="tx1"/>
                </a:solidFill>
              </a:rPr>
              <a:t> </a:t>
            </a:r>
            <a:r>
              <a:rPr lang="tr-TR" sz="4400" dirty="0">
                <a:solidFill>
                  <a:schemeClr val="tx1"/>
                </a:solidFill>
                <a:latin typeface="+mj-lt"/>
              </a:rPr>
              <a:t>LAYOUT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6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/>
              </a:solidFill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4098" name="Picture 2" descr="F:\teklif verilecek depo krok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" y="1268760"/>
            <a:ext cx="9144000" cy="49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tr-TR" sz="4400" dirty="0" smtClean="0">
                <a:solidFill>
                  <a:schemeClr val="tx1"/>
                </a:solidFill>
                <a:latin typeface="+mj-lt"/>
              </a:rPr>
              <a:t>5S AUDIT TEMPLATE</a:t>
            </a:r>
            <a:endParaRPr lang="tr-TR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hlinkClick r:id="rId2" action="ppaction://hlinkfile"/>
            </a:endParaRP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  <a:hlinkClick r:id="rId3" action="ppaction://hlinkfile"/>
              </a:rPr>
              <a:t>5S Denetim Şablonu 2013.xlsx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3B9-6B58-46C4-84B0-F3C046A29E5D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2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4">
      <a:majorFont>
        <a:latin typeface="Arial Black"/>
        <a:ea typeface=""/>
        <a:cs typeface=""/>
      </a:majorFont>
      <a:minorFont>
        <a:latin typeface="Microsoft YaHe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</TotalTime>
  <Words>383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IMPROVING WAREHOUSE OPERATIONS OF NAMET THROUGH LAYOUT REDESIGN-  A KAIZEN IMPLEMENTATION </vt:lpstr>
      <vt:lpstr>PowerPoint Presentation</vt:lpstr>
      <vt:lpstr>Namet was facing problems in...</vt:lpstr>
      <vt:lpstr>WHAT WE AIMED?</vt:lpstr>
      <vt:lpstr>METHODOLOGY</vt:lpstr>
      <vt:lpstr>WHAT WE HAVE COMPLETED?</vt:lpstr>
      <vt:lpstr>WAREHOUSE OPERATIONS PROCESS MAPPING </vt:lpstr>
      <vt:lpstr>5S TEMPLATE LAYOUT </vt:lpstr>
      <vt:lpstr>5S AUDIT TEMPLATE</vt:lpstr>
      <vt:lpstr>DATA COLLECTION and ANALYSIS (INITIAL VERSION)</vt:lpstr>
      <vt:lpstr>PowerPoint Presentation</vt:lpstr>
      <vt:lpstr>GANTT CHART</vt:lpstr>
      <vt:lpstr>WHAT WILL WE DO?</vt:lpstr>
      <vt:lpstr> WHAT WILL WE DO?</vt:lpstr>
      <vt:lpstr>WHAT WILL WE DO?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EGE</dc:creator>
  <cp:lastModifiedBy>EGE</cp:lastModifiedBy>
  <cp:revision>495</cp:revision>
  <dcterms:created xsi:type="dcterms:W3CDTF">2013-11-04T11:55:13Z</dcterms:created>
  <dcterms:modified xsi:type="dcterms:W3CDTF">2014-03-10T20:49:07Z</dcterms:modified>
</cp:coreProperties>
</file>